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sldIdLst>
    <p:sldId id="309" r:id="rId3"/>
    <p:sldId id="264" r:id="rId4"/>
    <p:sldId id="310" r:id="rId5"/>
    <p:sldId id="260" r:id="rId6"/>
    <p:sldId id="314" r:id="rId7"/>
    <p:sldId id="315" r:id="rId8"/>
    <p:sldId id="317" r:id="rId9"/>
    <p:sldId id="318" r:id="rId10"/>
    <p:sldId id="297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4D4D4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>
        <p:scale>
          <a:sx n="100" d="100"/>
          <a:sy n="100" d="100"/>
        </p:scale>
        <p:origin x="21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EB44C-4A21-49E6-AE8E-C9D3D83135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70D80-C9BB-44DE-90F2-92D2FF4AF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05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77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D1482-2A04-4914-9A8F-1C9DBAB7D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F3AFEE-72F1-4133-A6B4-837E9B88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36365-AADC-4459-88F8-47062EBF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49922-4943-42D0-B29C-488BBDE4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2772D-1274-472C-9F85-EA117686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0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3C302-A458-4978-B19B-B9D5411D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491EF2-80EF-4467-B0E7-A7AFEA849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7FEE8-A83D-4355-9093-A08EB1EE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54FB7-BA26-49E1-9003-AE604ABE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21BC8-C3B1-4B36-A369-DFFBFAAC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5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B5B733-A827-4CD0-A2A6-DE97C97A1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B7C70D-55B1-4066-83EE-334590C17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108AFF-6480-43F7-A93D-E3AB4AD8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60D644-3DA4-4472-A06C-6AED3FAC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EDBAC-557C-4CBD-B297-278A303C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8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6A27F-BED2-40B4-892D-DFA5684CF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7C9998-6BB8-4689-83AA-C556471D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217AE-1AFA-466E-8089-0010B3FD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EF3E9-1AD4-4F56-9315-9E18155A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879EE-05A0-45AB-919F-B5176D61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68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5B347-BD71-49A3-BEDB-FDB0BD11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7DF10-FE25-4E63-9187-CF5F6C6F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D69B4-BA6A-460E-99B1-18DB8C14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5506E-3462-47A7-91CC-9CC6C282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279E1-B0DD-4A33-BA3A-0F1C995B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73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EBF8B-0E6F-4A12-9147-2057801E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59AA8-EA0D-4F9E-8443-A8C1E105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3CABB-D39A-43D5-8875-7DE44903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5E026-39FE-48A6-9A53-DF2A1A3F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B0140-21BD-4BAF-8F53-C44A74BB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78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419A6-6C1C-4AD7-A3B0-E763A349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04B02-25BE-44AF-91E7-A4E079C12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51D97F-EE0B-4ADD-BC5C-23E13AF4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3B2A8-24C8-4897-AC17-60365B0F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49705-AA8C-4BB1-8D49-7BB487CB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D5302-DEDD-4339-9EBF-0151864A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8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69A94-680D-4BFA-8CBD-56C163D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DF3569-C5B1-4B4D-A867-CD814AB9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78C48-96FA-4983-B48B-5411305F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242A71-1D07-462D-9DF1-E222F0CF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FDD26E-B6B0-43DD-8F31-3BDBAA8F7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1A1A27-6006-4FF0-8B0E-EDDC158A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8E2105-DFC1-4E86-8AC8-844F0CA9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D8499-73AE-461E-916B-5C61A19C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59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5477-3208-4E41-B02F-142A7C6E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54F7CF-4197-46B2-9DB5-40EE55B5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2E1C2-F58A-4CE9-90A5-0419CCD6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FAC018-08E0-4787-8832-38ED190C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85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2DD01F-57F2-48BE-BDF5-59811500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B9EB-6D72-41E1-8544-2F8B626D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D2EAA-1938-4EC7-8FCE-1601EF1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4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4F5F4-8FF7-4776-B8BB-470B41C1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02238-860B-4126-9C0B-4E84755F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B6D9B-A835-4EF2-AB30-34DE415B7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9AC90-83AB-4828-833A-5771596D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AE370-6FCF-4446-A734-4A7BAD6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A20DC-B6D3-47E0-8F38-D4787109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5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45BB8-CD74-4851-9ED8-0A0B1FE7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03F857-9C18-41F1-A1B6-10AB117F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1FF59-91C8-45F2-A5DD-A6E7DF07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916E0-9062-4BC3-B33F-993762B9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0B446-C029-441C-94FA-C7E6127B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22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2B23-2AC2-4A5B-8B52-8C3DFE30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1E6CCF-BFDF-465C-83C1-983E25883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404B3-05E7-4345-BA5A-76EFCC049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B6241-5A26-4C07-86F1-AE6883E4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14E744-E5DB-41A0-B78B-C1909CC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0AF60-6CF7-426E-B714-A940B3C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84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9438C-5DED-4182-8942-D5C622C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CF33EB-9070-4B3C-A8F0-1113013E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8E3CB-1E12-42E1-B494-F2BC9B75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7D9B5-E561-43DE-BBD7-ED317CA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317BA-D313-4804-8356-7EF1779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213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3D9C00-32BA-46FD-A36F-377E7564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55DC8E-4ECA-44E2-9126-300B39665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6E82D-D943-4DC4-A5C1-623A3354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DF4A5-AA28-409A-90E6-92B4B5A3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A621E-06D4-4E8B-B850-EEEA862C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A3A44-0310-4B23-9582-C2E72EB3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E80FC-702A-466F-BB89-2C234B00C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B3610-F45B-4D84-A4EE-7A42C3EA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C0345-9177-4851-88AB-E29ABFFA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22FBD-48AD-454B-9797-5458FC0B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8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EF9F3-475D-4399-8D7A-397C609D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4E876-4EA0-4AE1-A63F-F9F730EAB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DCB31-4174-471E-836A-4B086B357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48774-248D-42E5-BD9E-5AB6922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0E47EF-8BA5-4A5F-8379-FCE15AC5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B464AE-3977-45D1-B816-C29E2310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0BC32-6D48-4458-ACDD-E6ACD1FC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D41E8E-B1D9-4494-94F7-C49D1C2C4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C6D18D-A862-42B6-848C-ED7F43975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596377-9AF5-486D-A962-96D0845F1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6A026C-6FEA-4847-A5A6-BAA4FACD2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D049BE-3B7D-4BBC-A299-670F5365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3FD082-0114-42EC-8111-5A91B8A0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16E54C-E163-4196-988D-8B734397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4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282A9-CE94-4E7D-A63B-2683893C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8D25B0-E7B0-42EF-A0C9-C2CEA78E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C1E466-DE33-4D7D-ACD3-1760444E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3CEAB1-871A-4599-923B-4C3205AD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0717F0-5349-48B6-8DDA-1E5AA222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F40630-9CD7-4578-887E-77A1AEBE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F09B7A-8145-4372-86E4-C49792D5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80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32F6F-9E97-4590-9034-EAB577AE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00077-401C-43B2-A6E5-F3CD37C78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DE1514-B316-498B-B247-2400C50DC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A2239-A8FE-43B7-B768-00BDE02A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DD83E9-113B-4A96-B762-457E60C1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4A349-49BE-4AA4-B5DD-669D05D0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36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276E7-B562-4957-AF51-64B2BDCD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B9F09F-11A3-49FE-B5F0-72D9661E4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3C35B-9B76-4332-9329-91117C506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2E4C97-6470-4CDA-891C-EC289848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BD9F48-82D5-4270-A2E1-256002F0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E2525E-A741-43F3-9985-D4A2F0C4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6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D228F-79D8-4D97-BFAB-B2B193DE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A55865-4B2E-4CA6-B631-3AA739305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992EF-4D8C-4222-9209-E31290347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6456A-E2BD-4F1E-A10A-11214B93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F5A30-ABD7-47B9-9C10-9B4C790F1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1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63C514-CFB8-46EC-8EB1-04C96F2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AD195E-74B6-4319-8E92-E8812111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4C801-1559-4388-ABAC-7FED3B472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9841A-BB16-4C77-A588-390E66AE8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E52EA-ADC8-4E72-88DF-94CA5EFA9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1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래픽 29">
            <a:extLst>
              <a:ext uri="{FF2B5EF4-FFF2-40B4-BE49-F238E27FC236}">
                <a16:creationId xmlns:a16="http://schemas.microsoft.com/office/drawing/2014/main" id="{2BEFA288-75F7-495C-930A-D01BC421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880" y="304124"/>
            <a:ext cx="9007200" cy="715497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E6276DB-F008-432D-9FAD-0FD426244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05" y="312440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77BDCA39-2F08-481E-A6CC-0D0C8761C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05" y="316346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1CF2A-416B-A346-9F10-5BF451CE093F}"/>
              </a:ext>
            </a:extLst>
          </p:cNvPr>
          <p:cNvSpPr txBox="1"/>
          <p:nvPr/>
        </p:nvSpPr>
        <p:spPr>
          <a:xfrm>
            <a:off x="2674658" y="2003167"/>
            <a:ext cx="68426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Noto Sans CJK KR Medium"/>
                <a:ea typeface="둥근모꼴" panose="00000500000000000000"/>
                <a:cs typeface="둥근모꼴" panose="00000500000000000000" pitchFamily="50" charset="-127"/>
              </a:rPr>
              <a:t>2DGP </a:t>
            </a:r>
            <a:r>
              <a:rPr kumimoji="1" lang="en-US" altLang="ko-KR" sz="4400" dirty="0" err="1">
                <a:solidFill>
                  <a:schemeClr val="bg1"/>
                </a:solidFill>
                <a:latin typeface="Noto Sans CJK KR Medium"/>
                <a:ea typeface="둥근모꼴" panose="00000500000000000000"/>
                <a:cs typeface="둥근모꼴" panose="00000500000000000000" pitchFamily="50" charset="-127"/>
              </a:rPr>
              <a:t>TermProject</a:t>
            </a:r>
            <a:endParaRPr kumimoji="1" lang="en-US" altLang="ko-KR" sz="4400" dirty="0">
              <a:solidFill>
                <a:schemeClr val="bg1"/>
              </a:solidFill>
              <a:latin typeface="Noto Sans CJK KR Medium"/>
              <a:ea typeface="둥근모꼴" panose="00000500000000000000"/>
              <a:cs typeface="둥근모꼴" panose="00000500000000000000" pitchFamily="50" charset="-127"/>
            </a:endParaRPr>
          </a:p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Noto Sans CJK KR Medium"/>
                <a:ea typeface="둥근모꼴" panose="00000500000000000000"/>
                <a:cs typeface="둥근모꼴" panose="00000500000000000000" pitchFamily="50" charset="-127"/>
              </a:rPr>
              <a:t>1</a:t>
            </a:r>
            <a:r>
              <a:rPr kumimoji="1" lang="ko-KR" altLang="en-US" sz="4400" dirty="0">
                <a:solidFill>
                  <a:schemeClr val="bg1"/>
                </a:solidFill>
                <a:latin typeface="Noto Sans CJK KR Medium"/>
                <a:ea typeface="둥근모꼴" panose="00000500000000000000"/>
                <a:cs typeface="둥근모꼴" panose="00000500000000000000" pitchFamily="50" charset="-127"/>
              </a:rPr>
              <a:t>차 발표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9AA56-F657-A64F-A537-86A195539BC3}"/>
              </a:ext>
            </a:extLst>
          </p:cNvPr>
          <p:cNvSpPr txBox="1"/>
          <p:nvPr/>
        </p:nvSpPr>
        <p:spPr>
          <a:xfrm>
            <a:off x="4228731" y="4559209"/>
            <a:ext cx="3734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게임공학과</a:t>
            </a:r>
            <a:endParaRPr kumimoji="1" lang="en-US" altLang="ko-KR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kumimoji="1" lang="en-US" altLang="ko-KR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2016180031</a:t>
            </a:r>
          </a:p>
          <a:p>
            <a:pPr algn="ctr"/>
            <a:r>
              <a:rPr kumimoji="1" lang="ko-KR" altLang="en-US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윤석준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2484CD-F4D2-46D8-86DB-582B3A4115F4}"/>
              </a:ext>
            </a:extLst>
          </p:cNvPr>
          <p:cNvSpPr txBox="1"/>
          <p:nvPr/>
        </p:nvSpPr>
        <p:spPr>
          <a:xfrm>
            <a:off x="8175317" y="969410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01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2689F8B-CD21-4F9C-A918-0C034B3B0F80}"/>
              </a:ext>
            </a:extLst>
          </p:cNvPr>
          <p:cNvGrpSpPr/>
          <p:nvPr/>
        </p:nvGrpSpPr>
        <p:grpSpPr>
          <a:xfrm>
            <a:off x="3422684" y="5136538"/>
            <a:ext cx="1051560" cy="1081614"/>
            <a:chOff x="2512769" y="5260574"/>
            <a:chExt cx="1051560" cy="108161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50FE658-B024-45B7-9B22-6B043E97B5BD}"/>
                </a:ext>
              </a:extLst>
            </p:cNvPr>
            <p:cNvSpPr/>
            <p:nvPr/>
          </p:nvSpPr>
          <p:spPr>
            <a:xfrm>
              <a:off x="2512769" y="5260574"/>
              <a:ext cx="1051560" cy="1081614"/>
            </a:xfrm>
            <a:custGeom>
              <a:avLst/>
              <a:gdLst>
                <a:gd name="connsiteX0" fmla="*/ 379015 w 1051560"/>
                <a:gd name="connsiteY0" fmla="*/ 0 h 1081614"/>
                <a:gd name="connsiteX1" fmla="*/ 678542 w 1051560"/>
                <a:gd name="connsiteY1" fmla="*/ 0 h 1081614"/>
                <a:gd name="connsiteX2" fmla="*/ 678542 w 1051560"/>
                <a:gd name="connsiteY2" fmla="*/ 261808 h 1081614"/>
                <a:gd name="connsiteX3" fmla="*/ 865916 w 1051560"/>
                <a:gd name="connsiteY3" fmla="*/ 261808 h 1081614"/>
                <a:gd name="connsiteX4" fmla="*/ 865916 w 1051560"/>
                <a:gd name="connsiteY4" fmla="*/ 407085 h 1081614"/>
                <a:gd name="connsiteX5" fmla="*/ 1051560 w 1051560"/>
                <a:gd name="connsiteY5" fmla="*/ 407085 h 1081614"/>
                <a:gd name="connsiteX6" fmla="*/ 1051560 w 1051560"/>
                <a:gd name="connsiteY6" fmla="*/ 1081614 h 1081614"/>
                <a:gd name="connsiteX7" fmla="*/ 0 w 1051560"/>
                <a:gd name="connsiteY7" fmla="*/ 1081614 h 1081614"/>
                <a:gd name="connsiteX8" fmla="*/ 0 w 1051560"/>
                <a:gd name="connsiteY8" fmla="*/ 407085 h 1081614"/>
                <a:gd name="connsiteX9" fmla="*/ 191641 w 1051560"/>
                <a:gd name="connsiteY9" fmla="*/ 407085 h 1081614"/>
                <a:gd name="connsiteX10" fmla="*/ 191641 w 1051560"/>
                <a:gd name="connsiteY10" fmla="*/ 261808 h 1081614"/>
                <a:gd name="connsiteX11" fmla="*/ 379015 w 1051560"/>
                <a:gd name="connsiteY11" fmla="*/ 261808 h 108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560" h="1081614">
                  <a:moveTo>
                    <a:pt x="379015" y="0"/>
                  </a:moveTo>
                  <a:lnTo>
                    <a:pt x="678542" y="0"/>
                  </a:lnTo>
                  <a:lnTo>
                    <a:pt x="678542" y="261808"/>
                  </a:lnTo>
                  <a:lnTo>
                    <a:pt x="865916" y="261808"/>
                  </a:lnTo>
                  <a:lnTo>
                    <a:pt x="865916" y="407085"/>
                  </a:lnTo>
                  <a:lnTo>
                    <a:pt x="1051560" y="407085"/>
                  </a:lnTo>
                  <a:lnTo>
                    <a:pt x="1051560" y="1081614"/>
                  </a:lnTo>
                  <a:lnTo>
                    <a:pt x="0" y="1081614"/>
                  </a:lnTo>
                  <a:lnTo>
                    <a:pt x="0" y="407085"/>
                  </a:lnTo>
                  <a:lnTo>
                    <a:pt x="191641" y="407085"/>
                  </a:lnTo>
                  <a:lnTo>
                    <a:pt x="191641" y="261808"/>
                  </a:lnTo>
                  <a:lnTo>
                    <a:pt x="379015" y="2618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4E24580-202A-4559-8B43-032785E4A512}"/>
                </a:ext>
              </a:extLst>
            </p:cNvPr>
            <p:cNvGrpSpPr/>
            <p:nvPr/>
          </p:nvGrpSpPr>
          <p:grpSpPr>
            <a:xfrm>
              <a:off x="2599756" y="5288719"/>
              <a:ext cx="877586" cy="951988"/>
              <a:chOff x="2491995" y="5520951"/>
              <a:chExt cx="877586" cy="951988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189C6158-D419-4546-8F7D-33FA1E534A38}"/>
                  </a:ext>
                </a:extLst>
              </p:cNvPr>
              <p:cNvSpPr/>
              <p:nvPr/>
            </p:nvSpPr>
            <p:spPr>
              <a:xfrm flipH="1">
                <a:off x="269763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320A759-341F-41E9-8167-59529575BE05}"/>
                  </a:ext>
                </a:extLst>
              </p:cNvPr>
              <p:cNvSpPr/>
              <p:nvPr/>
            </p:nvSpPr>
            <p:spPr>
              <a:xfrm flipH="1">
                <a:off x="303521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F66125B1-D1C8-414C-A1F0-E3A1D0FBBB5A}"/>
                  </a:ext>
                </a:extLst>
              </p:cNvPr>
              <p:cNvSpPr/>
              <p:nvPr/>
            </p:nvSpPr>
            <p:spPr>
              <a:xfrm>
                <a:off x="2491996" y="5520951"/>
                <a:ext cx="877585" cy="951988"/>
              </a:xfrm>
              <a:custGeom>
                <a:avLst/>
                <a:gdLst>
                  <a:gd name="connsiteX0" fmla="*/ 481290 w 1557089"/>
                  <a:gd name="connsiteY0" fmla="*/ 660145 h 1689100"/>
                  <a:gd name="connsiteX1" fmla="*/ 595590 w 1557089"/>
                  <a:gd name="connsiteY1" fmla="*/ 660145 h 1689100"/>
                  <a:gd name="connsiteX2" fmla="*/ 595590 w 1557089"/>
                  <a:gd name="connsiteY2" fmla="*/ 1201165 h 1689100"/>
                  <a:gd name="connsiteX3" fmla="*/ 498422 w 1557089"/>
                  <a:gd name="connsiteY3" fmla="*/ 1201165 h 1689100"/>
                  <a:gd name="connsiteX4" fmla="*/ 498422 w 1557089"/>
                  <a:gd name="connsiteY4" fmla="*/ 1267205 h 1689100"/>
                  <a:gd name="connsiteX5" fmla="*/ 415034 w 1557089"/>
                  <a:gd name="connsiteY5" fmla="*/ 1267205 h 1689100"/>
                  <a:gd name="connsiteX6" fmla="*/ 415034 w 1557089"/>
                  <a:gd name="connsiteY6" fmla="*/ 1381505 h 1689100"/>
                  <a:gd name="connsiteX7" fmla="*/ 363599 w 1557089"/>
                  <a:gd name="connsiteY7" fmla="*/ 1381505 h 1689100"/>
                  <a:gd name="connsiteX8" fmla="*/ 363599 w 1557089"/>
                  <a:gd name="connsiteY8" fmla="*/ 1439925 h 1689100"/>
                  <a:gd name="connsiteX9" fmla="*/ 300734 w 1557089"/>
                  <a:gd name="connsiteY9" fmla="*/ 1439925 h 1689100"/>
                  <a:gd name="connsiteX10" fmla="*/ 300734 w 1557089"/>
                  <a:gd name="connsiteY10" fmla="*/ 1498345 h 1689100"/>
                  <a:gd name="connsiteX11" fmla="*/ 242314 w 1557089"/>
                  <a:gd name="connsiteY11" fmla="*/ 1498345 h 1689100"/>
                  <a:gd name="connsiteX12" fmla="*/ 242314 w 1557089"/>
                  <a:gd name="connsiteY12" fmla="*/ 1556765 h 1689100"/>
                  <a:gd name="connsiteX13" fmla="*/ 171194 w 1557089"/>
                  <a:gd name="connsiteY13" fmla="*/ 1556765 h 1689100"/>
                  <a:gd name="connsiteX14" fmla="*/ 153414 w 1557089"/>
                  <a:gd name="connsiteY14" fmla="*/ 1556765 h 1689100"/>
                  <a:gd name="connsiteX15" fmla="*/ 121893 w 1557089"/>
                  <a:gd name="connsiteY15" fmla="*/ 1556765 h 1689100"/>
                  <a:gd name="connsiteX16" fmla="*/ 121893 w 1557089"/>
                  <a:gd name="connsiteY16" fmla="*/ 1689100 h 1689100"/>
                  <a:gd name="connsiteX17" fmla="*/ 0 w 1557089"/>
                  <a:gd name="connsiteY17" fmla="*/ 1689100 h 1689100"/>
                  <a:gd name="connsiteX18" fmla="*/ 0 w 1557089"/>
                  <a:gd name="connsiteY18" fmla="*/ 962405 h 1689100"/>
                  <a:gd name="connsiteX19" fmla="*/ 121893 w 1557089"/>
                  <a:gd name="connsiteY19" fmla="*/ 962405 h 1689100"/>
                  <a:gd name="connsiteX20" fmla="*/ 121893 w 1557089"/>
                  <a:gd name="connsiteY20" fmla="*/ 1142745 h 1689100"/>
                  <a:gd name="connsiteX21" fmla="*/ 153414 w 1557089"/>
                  <a:gd name="connsiteY21" fmla="*/ 1142745 h 1689100"/>
                  <a:gd name="connsiteX22" fmla="*/ 171194 w 1557089"/>
                  <a:gd name="connsiteY22" fmla="*/ 1142745 h 1689100"/>
                  <a:gd name="connsiteX23" fmla="*/ 186434 w 1557089"/>
                  <a:gd name="connsiteY23" fmla="*/ 1142745 h 1689100"/>
                  <a:gd name="connsiteX24" fmla="*/ 186434 w 1557089"/>
                  <a:gd name="connsiteY24" fmla="*/ 1084325 h 1689100"/>
                  <a:gd name="connsiteX25" fmla="*/ 249299 w 1557089"/>
                  <a:gd name="connsiteY25" fmla="*/ 1084325 h 1689100"/>
                  <a:gd name="connsiteX26" fmla="*/ 249299 w 1557089"/>
                  <a:gd name="connsiteY26" fmla="*/ 962405 h 1689100"/>
                  <a:gd name="connsiteX27" fmla="*/ 300734 w 1557089"/>
                  <a:gd name="connsiteY27" fmla="*/ 962405 h 1689100"/>
                  <a:gd name="connsiteX28" fmla="*/ 300734 w 1557089"/>
                  <a:gd name="connsiteY28" fmla="*/ 840485 h 1689100"/>
                  <a:gd name="connsiteX29" fmla="*/ 384122 w 1557089"/>
                  <a:gd name="connsiteY29" fmla="*/ 840485 h 1689100"/>
                  <a:gd name="connsiteX30" fmla="*/ 415034 w 1557089"/>
                  <a:gd name="connsiteY30" fmla="*/ 840485 h 1689100"/>
                  <a:gd name="connsiteX31" fmla="*/ 415034 w 1557089"/>
                  <a:gd name="connsiteY31" fmla="*/ 726185 h 1689100"/>
                  <a:gd name="connsiteX32" fmla="*/ 481290 w 1557089"/>
                  <a:gd name="connsiteY32" fmla="*/ 726185 h 1689100"/>
                  <a:gd name="connsiteX33" fmla="*/ 717484 w 1557089"/>
                  <a:gd name="connsiteY33" fmla="*/ 0 h 1689100"/>
                  <a:gd name="connsiteX34" fmla="*/ 840920 w 1557089"/>
                  <a:gd name="connsiteY34" fmla="*/ 0 h 1689100"/>
                  <a:gd name="connsiteX35" fmla="*/ 840920 w 1557089"/>
                  <a:gd name="connsiteY35" fmla="*/ 180340 h 1689100"/>
                  <a:gd name="connsiteX36" fmla="*/ 905420 w 1557089"/>
                  <a:gd name="connsiteY36" fmla="*/ 180340 h 1689100"/>
                  <a:gd name="connsiteX37" fmla="*/ 905420 w 1557089"/>
                  <a:gd name="connsiteY37" fmla="*/ 243840 h 1689100"/>
                  <a:gd name="connsiteX38" fmla="*/ 962812 w 1557089"/>
                  <a:gd name="connsiteY38" fmla="*/ 243840 h 1689100"/>
                  <a:gd name="connsiteX39" fmla="*/ 962812 w 1557089"/>
                  <a:gd name="connsiteY39" fmla="*/ 657860 h 1689100"/>
                  <a:gd name="connsiteX40" fmla="*/ 962812 w 1557089"/>
                  <a:gd name="connsiteY40" fmla="*/ 660145 h 1689100"/>
                  <a:gd name="connsiteX41" fmla="*/ 1075600 w 1557089"/>
                  <a:gd name="connsiteY41" fmla="*/ 660145 h 1689100"/>
                  <a:gd name="connsiteX42" fmla="*/ 1075600 w 1557089"/>
                  <a:gd name="connsiteY42" fmla="*/ 726185 h 1689100"/>
                  <a:gd name="connsiteX43" fmla="*/ 1141856 w 1557089"/>
                  <a:gd name="connsiteY43" fmla="*/ 726185 h 1689100"/>
                  <a:gd name="connsiteX44" fmla="*/ 1141856 w 1557089"/>
                  <a:gd name="connsiteY44" fmla="*/ 840485 h 1689100"/>
                  <a:gd name="connsiteX45" fmla="*/ 1172768 w 1557089"/>
                  <a:gd name="connsiteY45" fmla="*/ 840485 h 1689100"/>
                  <a:gd name="connsiteX46" fmla="*/ 1256156 w 1557089"/>
                  <a:gd name="connsiteY46" fmla="*/ 840485 h 1689100"/>
                  <a:gd name="connsiteX47" fmla="*/ 1256156 w 1557089"/>
                  <a:gd name="connsiteY47" fmla="*/ 962405 h 1689100"/>
                  <a:gd name="connsiteX48" fmla="*/ 1307591 w 1557089"/>
                  <a:gd name="connsiteY48" fmla="*/ 962405 h 1689100"/>
                  <a:gd name="connsiteX49" fmla="*/ 1307591 w 1557089"/>
                  <a:gd name="connsiteY49" fmla="*/ 1084325 h 1689100"/>
                  <a:gd name="connsiteX50" fmla="*/ 1370456 w 1557089"/>
                  <a:gd name="connsiteY50" fmla="*/ 1084325 h 1689100"/>
                  <a:gd name="connsiteX51" fmla="*/ 1370456 w 1557089"/>
                  <a:gd name="connsiteY51" fmla="*/ 1142745 h 1689100"/>
                  <a:gd name="connsiteX52" fmla="*/ 1385696 w 1557089"/>
                  <a:gd name="connsiteY52" fmla="*/ 1142745 h 1689100"/>
                  <a:gd name="connsiteX53" fmla="*/ 1403476 w 1557089"/>
                  <a:gd name="connsiteY53" fmla="*/ 1142745 h 1689100"/>
                  <a:gd name="connsiteX54" fmla="*/ 1435196 w 1557089"/>
                  <a:gd name="connsiteY54" fmla="*/ 1142745 h 1689100"/>
                  <a:gd name="connsiteX55" fmla="*/ 1435196 w 1557089"/>
                  <a:gd name="connsiteY55" fmla="*/ 962405 h 1689100"/>
                  <a:gd name="connsiteX56" fmla="*/ 1557089 w 1557089"/>
                  <a:gd name="connsiteY56" fmla="*/ 962405 h 1689100"/>
                  <a:gd name="connsiteX57" fmla="*/ 1557089 w 1557089"/>
                  <a:gd name="connsiteY57" fmla="*/ 1689100 h 1689100"/>
                  <a:gd name="connsiteX58" fmla="*/ 1435196 w 1557089"/>
                  <a:gd name="connsiteY58" fmla="*/ 1689100 h 1689100"/>
                  <a:gd name="connsiteX59" fmla="*/ 1435196 w 1557089"/>
                  <a:gd name="connsiteY59" fmla="*/ 1556765 h 1689100"/>
                  <a:gd name="connsiteX60" fmla="*/ 1403476 w 1557089"/>
                  <a:gd name="connsiteY60" fmla="*/ 1556765 h 1689100"/>
                  <a:gd name="connsiteX61" fmla="*/ 1385696 w 1557089"/>
                  <a:gd name="connsiteY61" fmla="*/ 1556765 h 1689100"/>
                  <a:gd name="connsiteX62" fmla="*/ 1314576 w 1557089"/>
                  <a:gd name="connsiteY62" fmla="*/ 1556765 h 1689100"/>
                  <a:gd name="connsiteX63" fmla="*/ 1314576 w 1557089"/>
                  <a:gd name="connsiteY63" fmla="*/ 1498345 h 1689100"/>
                  <a:gd name="connsiteX64" fmla="*/ 1256156 w 1557089"/>
                  <a:gd name="connsiteY64" fmla="*/ 1498345 h 1689100"/>
                  <a:gd name="connsiteX65" fmla="*/ 1256156 w 1557089"/>
                  <a:gd name="connsiteY65" fmla="*/ 1439925 h 1689100"/>
                  <a:gd name="connsiteX66" fmla="*/ 1193291 w 1557089"/>
                  <a:gd name="connsiteY66" fmla="*/ 1439925 h 1689100"/>
                  <a:gd name="connsiteX67" fmla="*/ 1193291 w 1557089"/>
                  <a:gd name="connsiteY67" fmla="*/ 1381505 h 1689100"/>
                  <a:gd name="connsiteX68" fmla="*/ 1141856 w 1557089"/>
                  <a:gd name="connsiteY68" fmla="*/ 1381505 h 1689100"/>
                  <a:gd name="connsiteX69" fmla="*/ 1141856 w 1557089"/>
                  <a:gd name="connsiteY69" fmla="*/ 1267205 h 1689100"/>
                  <a:gd name="connsiteX70" fmla="*/ 1058468 w 1557089"/>
                  <a:gd name="connsiteY70" fmla="*/ 1267205 h 1689100"/>
                  <a:gd name="connsiteX71" fmla="*/ 1058468 w 1557089"/>
                  <a:gd name="connsiteY71" fmla="*/ 1201165 h 1689100"/>
                  <a:gd name="connsiteX72" fmla="*/ 962812 w 1557089"/>
                  <a:gd name="connsiteY72" fmla="*/ 1201165 h 1689100"/>
                  <a:gd name="connsiteX73" fmla="*/ 962812 w 1557089"/>
                  <a:gd name="connsiteY73" fmla="*/ 1379220 h 1689100"/>
                  <a:gd name="connsiteX74" fmla="*/ 896557 w 1557089"/>
                  <a:gd name="connsiteY74" fmla="*/ 1379220 h 1689100"/>
                  <a:gd name="connsiteX75" fmla="*/ 896557 w 1557089"/>
                  <a:gd name="connsiteY75" fmla="*/ 1455420 h 1689100"/>
                  <a:gd name="connsiteX76" fmla="*/ 840920 w 1557089"/>
                  <a:gd name="connsiteY76" fmla="*/ 1455420 h 1689100"/>
                  <a:gd name="connsiteX77" fmla="*/ 840920 w 1557089"/>
                  <a:gd name="connsiteY77" fmla="*/ 1689100 h 1689100"/>
                  <a:gd name="connsiteX78" fmla="*/ 717484 w 1557089"/>
                  <a:gd name="connsiteY78" fmla="*/ 1689100 h 1689100"/>
                  <a:gd name="connsiteX79" fmla="*/ 717484 w 1557089"/>
                  <a:gd name="connsiteY79" fmla="*/ 1455420 h 1689100"/>
                  <a:gd name="connsiteX80" fmla="*/ 661847 w 1557089"/>
                  <a:gd name="connsiteY80" fmla="*/ 1455420 h 1689100"/>
                  <a:gd name="connsiteX81" fmla="*/ 661847 w 1557089"/>
                  <a:gd name="connsiteY81" fmla="*/ 1379220 h 1689100"/>
                  <a:gd name="connsiteX82" fmla="*/ 595591 w 1557089"/>
                  <a:gd name="connsiteY82" fmla="*/ 1379220 h 1689100"/>
                  <a:gd name="connsiteX83" fmla="*/ 595591 w 1557089"/>
                  <a:gd name="connsiteY83" fmla="*/ 1198880 h 1689100"/>
                  <a:gd name="connsiteX84" fmla="*/ 595591 w 1557089"/>
                  <a:gd name="connsiteY84" fmla="*/ 838200 h 1689100"/>
                  <a:gd name="connsiteX85" fmla="*/ 595591 w 1557089"/>
                  <a:gd name="connsiteY85" fmla="*/ 784860 h 1689100"/>
                  <a:gd name="connsiteX86" fmla="*/ 595591 w 1557089"/>
                  <a:gd name="connsiteY86" fmla="*/ 657860 h 1689100"/>
                  <a:gd name="connsiteX87" fmla="*/ 595591 w 1557089"/>
                  <a:gd name="connsiteY87" fmla="*/ 243840 h 1689100"/>
                  <a:gd name="connsiteX88" fmla="*/ 652984 w 1557089"/>
                  <a:gd name="connsiteY88" fmla="*/ 243840 h 1689100"/>
                  <a:gd name="connsiteX89" fmla="*/ 652984 w 1557089"/>
                  <a:gd name="connsiteY89" fmla="*/ 180340 h 1689100"/>
                  <a:gd name="connsiteX90" fmla="*/ 717484 w 1557089"/>
                  <a:gd name="connsiteY90" fmla="*/ 180340 h 168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557089" h="1689100">
                    <a:moveTo>
                      <a:pt x="481290" y="660145"/>
                    </a:moveTo>
                    <a:lnTo>
                      <a:pt x="595590" y="660145"/>
                    </a:lnTo>
                    <a:lnTo>
                      <a:pt x="595590" y="1201165"/>
                    </a:lnTo>
                    <a:lnTo>
                      <a:pt x="498422" y="1201165"/>
                    </a:lnTo>
                    <a:lnTo>
                      <a:pt x="498422" y="1267205"/>
                    </a:lnTo>
                    <a:lnTo>
                      <a:pt x="415034" y="1267205"/>
                    </a:lnTo>
                    <a:lnTo>
                      <a:pt x="415034" y="1381505"/>
                    </a:lnTo>
                    <a:lnTo>
                      <a:pt x="363599" y="1381505"/>
                    </a:lnTo>
                    <a:lnTo>
                      <a:pt x="363599" y="1439925"/>
                    </a:lnTo>
                    <a:lnTo>
                      <a:pt x="300734" y="1439925"/>
                    </a:lnTo>
                    <a:lnTo>
                      <a:pt x="300734" y="1498345"/>
                    </a:lnTo>
                    <a:lnTo>
                      <a:pt x="242314" y="1498345"/>
                    </a:lnTo>
                    <a:lnTo>
                      <a:pt x="242314" y="1556765"/>
                    </a:lnTo>
                    <a:lnTo>
                      <a:pt x="171194" y="1556765"/>
                    </a:lnTo>
                    <a:lnTo>
                      <a:pt x="153414" y="1556765"/>
                    </a:lnTo>
                    <a:lnTo>
                      <a:pt x="121893" y="1556765"/>
                    </a:lnTo>
                    <a:lnTo>
                      <a:pt x="121893" y="1689100"/>
                    </a:lnTo>
                    <a:lnTo>
                      <a:pt x="0" y="1689100"/>
                    </a:lnTo>
                    <a:lnTo>
                      <a:pt x="0" y="962405"/>
                    </a:lnTo>
                    <a:lnTo>
                      <a:pt x="121893" y="962405"/>
                    </a:lnTo>
                    <a:lnTo>
                      <a:pt x="121893" y="1142745"/>
                    </a:lnTo>
                    <a:lnTo>
                      <a:pt x="153414" y="1142745"/>
                    </a:lnTo>
                    <a:lnTo>
                      <a:pt x="171194" y="1142745"/>
                    </a:lnTo>
                    <a:lnTo>
                      <a:pt x="186434" y="1142745"/>
                    </a:lnTo>
                    <a:lnTo>
                      <a:pt x="186434" y="1084325"/>
                    </a:lnTo>
                    <a:lnTo>
                      <a:pt x="249299" y="1084325"/>
                    </a:lnTo>
                    <a:lnTo>
                      <a:pt x="249299" y="962405"/>
                    </a:lnTo>
                    <a:lnTo>
                      <a:pt x="300734" y="962405"/>
                    </a:lnTo>
                    <a:lnTo>
                      <a:pt x="300734" y="840485"/>
                    </a:lnTo>
                    <a:lnTo>
                      <a:pt x="384122" y="840485"/>
                    </a:lnTo>
                    <a:lnTo>
                      <a:pt x="415034" y="840485"/>
                    </a:lnTo>
                    <a:lnTo>
                      <a:pt x="415034" y="726185"/>
                    </a:lnTo>
                    <a:lnTo>
                      <a:pt x="481290" y="726185"/>
                    </a:lnTo>
                    <a:close/>
                    <a:moveTo>
                      <a:pt x="717484" y="0"/>
                    </a:moveTo>
                    <a:lnTo>
                      <a:pt x="840920" y="0"/>
                    </a:lnTo>
                    <a:lnTo>
                      <a:pt x="840920" y="180340"/>
                    </a:lnTo>
                    <a:lnTo>
                      <a:pt x="905420" y="180340"/>
                    </a:lnTo>
                    <a:lnTo>
                      <a:pt x="905420" y="243840"/>
                    </a:lnTo>
                    <a:lnTo>
                      <a:pt x="962812" y="243840"/>
                    </a:lnTo>
                    <a:lnTo>
                      <a:pt x="962812" y="657860"/>
                    </a:lnTo>
                    <a:lnTo>
                      <a:pt x="962812" y="660145"/>
                    </a:lnTo>
                    <a:lnTo>
                      <a:pt x="1075600" y="660145"/>
                    </a:lnTo>
                    <a:lnTo>
                      <a:pt x="1075600" y="726185"/>
                    </a:lnTo>
                    <a:lnTo>
                      <a:pt x="1141856" y="726185"/>
                    </a:lnTo>
                    <a:lnTo>
                      <a:pt x="1141856" y="840485"/>
                    </a:lnTo>
                    <a:lnTo>
                      <a:pt x="1172768" y="840485"/>
                    </a:lnTo>
                    <a:lnTo>
                      <a:pt x="1256156" y="840485"/>
                    </a:lnTo>
                    <a:lnTo>
                      <a:pt x="1256156" y="962405"/>
                    </a:lnTo>
                    <a:lnTo>
                      <a:pt x="1307591" y="962405"/>
                    </a:lnTo>
                    <a:lnTo>
                      <a:pt x="1307591" y="1084325"/>
                    </a:lnTo>
                    <a:lnTo>
                      <a:pt x="1370456" y="1084325"/>
                    </a:lnTo>
                    <a:lnTo>
                      <a:pt x="1370456" y="1142745"/>
                    </a:lnTo>
                    <a:lnTo>
                      <a:pt x="1385696" y="1142745"/>
                    </a:lnTo>
                    <a:lnTo>
                      <a:pt x="1403476" y="1142745"/>
                    </a:lnTo>
                    <a:lnTo>
                      <a:pt x="1435196" y="1142745"/>
                    </a:lnTo>
                    <a:lnTo>
                      <a:pt x="1435196" y="962405"/>
                    </a:lnTo>
                    <a:lnTo>
                      <a:pt x="1557089" y="962405"/>
                    </a:lnTo>
                    <a:lnTo>
                      <a:pt x="1557089" y="1689100"/>
                    </a:lnTo>
                    <a:lnTo>
                      <a:pt x="1435196" y="1689100"/>
                    </a:lnTo>
                    <a:lnTo>
                      <a:pt x="1435196" y="1556765"/>
                    </a:lnTo>
                    <a:lnTo>
                      <a:pt x="1403476" y="1556765"/>
                    </a:lnTo>
                    <a:lnTo>
                      <a:pt x="1385696" y="1556765"/>
                    </a:lnTo>
                    <a:lnTo>
                      <a:pt x="1314576" y="1556765"/>
                    </a:lnTo>
                    <a:lnTo>
                      <a:pt x="1314576" y="1498345"/>
                    </a:lnTo>
                    <a:lnTo>
                      <a:pt x="1256156" y="1498345"/>
                    </a:lnTo>
                    <a:lnTo>
                      <a:pt x="1256156" y="1439925"/>
                    </a:lnTo>
                    <a:lnTo>
                      <a:pt x="1193291" y="1439925"/>
                    </a:lnTo>
                    <a:lnTo>
                      <a:pt x="1193291" y="1381505"/>
                    </a:lnTo>
                    <a:lnTo>
                      <a:pt x="1141856" y="1381505"/>
                    </a:lnTo>
                    <a:lnTo>
                      <a:pt x="1141856" y="1267205"/>
                    </a:lnTo>
                    <a:lnTo>
                      <a:pt x="1058468" y="1267205"/>
                    </a:lnTo>
                    <a:lnTo>
                      <a:pt x="1058468" y="1201165"/>
                    </a:lnTo>
                    <a:lnTo>
                      <a:pt x="962812" y="1201165"/>
                    </a:lnTo>
                    <a:lnTo>
                      <a:pt x="962812" y="1379220"/>
                    </a:lnTo>
                    <a:lnTo>
                      <a:pt x="896557" y="1379220"/>
                    </a:lnTo>
                    <a:lnTo>
                      <a:pt x="896557" y="1455420"/>
                    </a:lnTo>
                    <a:lnTo>
                      <a:pt x="840920" y="1455420"/>
                    </a:lnTo>
                    <a:lnTo>
                      <a:pt x="840920" y="1689100"/>
                    </a:lnTo>
                    <a:lnTo>
                      <a:pt x="717484" y="1689100"/>
                    </a:lnTo>
                    <a:lnTo>
                      <a:pt x="717484" y="1455420"/>
                    </a:lnTo>
                    <a:lnTo>
                      <a:pt x="661847" y="1455420"/>
                    </a:lnTo>
                    <a:lnTo>
                      <a:pt x="661847" y="1379220"/>
                    </a:lnTo>
                    <a:lnTo>
                      <a:pt x="595591" y="1379220"/>
                    </a:lnTo>
                    <a:lnTo>
                      <a:pt x="595591" y="1198880"/>
                    </a:lnTo>
                    <a:lnTo>
                      <a:pt x="595591" y="838200"/>
                    </a:lnTo>
                    <a:lnTo>
                      <a:pt x="595591" y="784860"/>
                    </a:lnTo>
                    <a:lnTo>
                      <a:pt x="595591" y="657860"/>
                    </a:lnTo>
                    <a:lnTo>
                      <a:pt x="595591" y="243840"/>
                    </a:lnTo>
                    <a:lnTo>
                      <a:pt x="652984" y="243840"/>
                    </a:lnTo>
                    <a:lnTo>
                      <a:pt x="652984" y="180340"/>
                    </a:lnTo>
                    <a:lnTo>
                      <a:pt x="717484" y="1803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2DFE09B-8602-4B15-A824-5D6170DB3DCF}"/>
                  </a:ext>
                </a:extLst>
              </p:cNvPr>
              <p:cNvSpPr/>
              <p:nvPr/>
            </p:nvSpPr>
            <p:spPr>
              <a:xfrm flipH="1">
                <a:off x="3300880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BEFA40-F36E-4EA6-B741-2B10DB06CC99}"/>
                  </a:ext>
                </a:extLst>
              </p:cNvPr>
              <p:cNvSpPr/>
              <p:nvPr/>
            </p:nvSpPr>
            <p:spPr>
              <a:xfrm flipH="1">
                <a:off x="2491995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B4CC5DF-B23B-4151-A626-AF0BBC91DC49}"/>
                  </a:ext>
                </a:extLst>
              </p:cNvPr>
              <p:cNvGrpSpPr/>
              <p:nvPr/>
            </p:nvGrpSpPr>
            <p:grpSpPr>
              <a:xfrm>
                <a:off x="2626849" y="5791659"/>
                <a:ext cx="607878" cy="237352"/>
                <a:chOff x="3183287" y="3091689"/>
                <a:chExt cx="1078550" cy="421131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6730492-5336-42DA-81BA-A0D508341FBF}"/>
                    </a:ext>
                  </a:extLst>
                </p:cNvPr>
                <p:cNvGrpSpPr/>
                <p:nvPr/>
              </p:nvGrpSpPr>
              <p:grpSpPr>
                <a:xfrm>
                  <a:off x="3183287" y="3091689"/>
                  <a:ext cx="121893" cy="421131"/>
                  <a:chOff x="3183287" y="3091689"/>
                  <a:chExt cx="121893" cy="421131"/>
                </a:xfrm>
              </p:grpSpPr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D1DBB964-B663-463A-8339-DDB645A70C77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2984D045-0238-4EC0-BA8B-2C18F203A705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DF1A682-4E78-42D8-B5E3-B094705E3735}"/>
                    </a:ext>
                  </a:extLst>
                </p:cNvPr>
                <p:cNvGrpSpPr/>
                <p:nvPr/>
              </p:nvGrpSpPr>
              <p:grpSpPr>
                <a:xfrm>
                  <a:off x="4139944" y="3091689"/>
                  <a:ext cx="121893" cy="421131"/>
                  <a:chOff x="4139944" y="3091689"/>
                  <a:chExt cx="121893" cy="421131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0D560F98-DAFD-42CF-BD01-7D58E99E5068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6BC11CB-968B-46B1-8025-A53A8DE78421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B0B5FCD6-803A-4B80-9936-E11EC5421527}"/>
                  </a:ext>
                </a:extLst>
              </p:cNvPr>
              <p:cNvSpPr/>
              <p:nvPr/>
            </p:nvSpPr>
            <p:spPr>
              <a:xfrm>
                <a:off x="2834158" y="5937749"/>
                <a:ext cx="193261" cy="165345"/>
              </a:xfrm>
              <a:custGeom>
                <a:avLst/>
                <a:gdLst>
                  <a:gd name="connsiteX0" fmla="*/ 53340 w 342900"/>
                  <a:gd name="connsiteY0" fmla="*/ 0 h 293370"/>
                  <a:gd name="connsiteX1" fmla="*/ 289560 w 342900"/>
                  <a:gd name="connsiteY1" fmla="*/ 0 h 293370"/>
                  <a:gd name="connsiteX2" fmla="*/ 289560 w 342900"/>
                  <a:gd name="connsiteY2" fmla="*/ 129540 h 293370"/>
                  <a:gd name="connsiteX3" fmla="*/ 342900 w 342900"/>
                  <a:gd name="connsiteY3" fmla="*/ 129540 h 293370"/>
                  <a:gd name="connsiteX4" fmla="*/ 342900 w 342900"/>
                  <a:gd name="connsiteY4" fmla="*/ 186690 h 293370"/>
                  <a:gd name="connsiteX5" fmla="*/ 342900 w 342900"/>
                  <a:gd name="connsiteY5" fmla="*/ 236220 h 293370"/>
                  <a:gd name="connsiteX6" fmla="*/ 342900 w 342900"/>
                  <a:gd name="connsiteY6" fmla="*/ 293370 h 293370"/>
                  <a:gd name="connsiteX7" fmla="*/ 240030 w 342900"/>
                  <a:gd name="connsiteY7" fmla="*/ 293370 h 293370"/>
                  <a:gd name="connsiteX8" fmla="*/ 240030 w 342900"/>
                  <a:gd name="connsiteY8" fmla="*/ 236220 h 293370"/>
                  <a:gd name="connsiteX9" fmla="*/ 102870 w 342900"/>
                  <a:gd name="connsiteY9" fmla="*/ 236220 h 293370"/>
                  <a:gd name="connsiteX10" fmla="*/ 102870 w 342900"/>
                  <a:gd name="connsiteY10" fmla="*/ 293370 h 293370"/>
                  <a:gd name="connsiteX11" fmla="*/ 0 w 342900"/>
                  <a:gd name="connsiteY11" fmla="*/ 293370 h 293370"/>
                  <a:gd name="connsiteX12" fmla="*/ 0 w 342900"/>
                  <a:gd name="connsiteY12" fmla="*/ 236220 h 293370"/>
                  <a:gd name="connsiteX13" fmla="*/ 0 w 342900"/>
                  <a:gd name="connsiteY13" fmla="*/ 186690 h 293370"/>
                  <a:gd name="connsiteX14" fmla="*/ 0 w 342900"/>
                  <a:gd name="connsiteY14" fmla="*/ 129540 h 293370"/>
                  <a:gd name="connsiteX15" fmla="*/ 53340 w 342900"/>
                  <a:gd name="connsiteY15" fmla="*/ 129540 h 29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2900" h="293370">
                    <a:moveTo>
                      <a:pt x="53340" y="0"/>
                    </a:moveTo>
                    <a:lnTo>
                      <a:pt x="289560" y="0"/>
                    </a:lnTo>
                    <a:lnTo>
                      <a:pt x="289560" y="129540"/>
                    </a:lnTo>
                    <a:lnTo>
                      <a:pt x="342900" y="129540"/>
                    </a:lnTo>
                    <a:lnTo>
                      <a:pt x="342900" y="186690"/>
                    </a:lnTo>
                    <a:lnTo>
                      <a:pt x="342900" y="236220"/>
                    </a:lnTo>
                    <a:lnTo>
                      <a:pt x="342900" y="293370"/>
                    </a:lnTo>
                    <a:lnTo>
                      <a:pt x="240030" y="293370"/>
                    </a:lnTo>
                    <a:lnTo>
                      <a:pt x="240030" y="236220"/>
                    </a:lnTo>
                    <a:lnTo>
                      <a:pt x="102870" y="236220"/>
                    </a:lnTo>
                    <a:lnTo>
                      <a:pt x="102870" y="293370"/>
                    </a:lnTo>
                    <a:lnTo>
                      <a:pt x="0" y="293370"/>
                    </a:lnTo>
                    <a:lnTo>
                      <a:pt x="0" y="236220"/>
                    </a:lnTo>
                    <a:lnTo>
                      <a:pt x="0" y="186690"/>
                    </a:lnTo>
                    <a:lnTo>
                      <a:pt x="0" y="129540"/>
                    </a:lnTo>
                    <a:lnTo>
                      <a:pt x="53340" y="12954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ADB9052-CA54-4EB5-9CDB-259D5A4E9DC3}"/>
              </a:ext>
            </a:extLst>
          </p:cNvPr>
          <p:cNvSpPr txBox="1"/>
          <p:nvPr/>
        </p:nvSpPr>
        <p:spPr>
          <a:xfrm>
            <a:off x="2590400" y="998174"/>
            <a:ext cx="6719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4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D0D8B4-6E3C-49EF-9EA6-F47F887B64A9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814A8CAD-E131-4E33-A90C-FB8BDE0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BCD455-B9D5-453B-ABB5-D4B495DE9EC4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B9C0F0C7-E3A1-49B3-9019-164DC0D8439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A411349-351F-46BF-9D3D-91A772D04347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FB7D0A-ED7D-45A0-A29E-4130B0A49B8C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D1F714D-94F7-4E7D-8605-0BE8A466787F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970528ED-DFC0-40D7-9C88-9ADB3D8FECD1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EE609A6-CCA1-48FD-91D0-1381F3491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133" name="자유형 132">
            <a:extLst>
              <a:ext uri="{FF2B5EF4-FFF2-40B4-BE49-F238E27FC236}">
                <a16:creationId xmlns:a16="http://schemas.microsoft.com/office/drawing/2014/main" id="{6A0D6711-DB63-9D4D-B1EF-4AEB8C91D809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자유형 108">
            <a:extLst>
              <a:ext uri="{FF2B5EF4-FFF2-40B4-BE49-F238E27FC236}">
                <a16:creationId xmlns:a16="http://schemas.microsoft.com/office/drawing/2014/main" id="{F4F1D9D4-6058-1F47-B03C-DE8172516114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3372789-7605-BF4B-9373-4281853FE72D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5094882-DD8A-1248-A7DE-8ADBF979AF37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09AD780-C598-5D44-99E3-F75CB5C6F568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ACFDE0C9-6467-C246-AA29-B7889CD44A0B}"/>
              </a:ext>
            </a:extLst>
          </p:cNvPr>
          <p:cNvSpPr/>
          <p:nvPr/>
        </p:nvSpPr>
        <p:spPr>
          <a:xfrm rot="20779539">
            <a:off x="2967044" y="5090965"/>
            <a:ext cx="900902" cy="3204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32B6178-39C4-EF4B-8F73-24625A0DE239}"/>
              </a:ext>
            </a:extLst>
          </p:cNvPr>
          <p:cNvGrpSpPr/>
          <p:nvPr/>
        </p:nvGrpSpPr>
        <p:grpSpPr>
          <a:xfrm rot="21257555">
            <a:off x="2999113" y="3591832"/>
            <a:ext cx="1223203" cy="1681434"/>
            <a:chOff x="3017230" y="3819868"/>
            <a:chExt cx="1223203" cy="1681434"/>
          </a:xfrm>
        </p:grpSpPr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id="{17B1E6A7-3E01-954A-9847-EDDD8FC036D1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27557EC-EF5C-FA43-930C-986EF1DF7A26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4F0FFD3-47EF-9945-AD04-7C7D756F8CA0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AA583E2-71C8-D74D-ABDC-13FF2E861B4B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818FE6F4-EA1D-2D45-9071-6E185BDB21B4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889CE21-C98A-3D4E-8E10-6825E626CF59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533BAA0-62CC-BA4E-A224-A96FA8F953B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BBF6B82-BB2F-4D4B-AD47-88490FD4C596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6BA18-7E2E-C144-9A20-C0CB2EC60F19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DF9CFE9-C4A8-EF45-AB71-DC3E34EDC123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AEDC945-1745-0246-814A-B565B61BCAA2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9EC5CBB-1D79-C44C-93C4-FA2F0FE8AD29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4" name="자유형 133">
            <a:extLst>
              <a:ext uri="{FF2B5EF4-FFF2-40B4-BE49-F238E27FC236}">
                <a16:creationId xmlns:a16="http://schemas.microsoft.com/office/drawing/2014/main" id="{8BC37268-9211-2F4B-B967-8B2CE4510459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6E4216E-CBDA-9843-92C5-FE62834F4205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6F77CC9-0320-3246-8BB6-884A987117B9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073BC64-1336-504A-B791-E90CDA5DC2D6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2A1E230-A57F-5C41-9750-3A15950D2240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9ADFC6-9959-6444-ABB3-11B1FE9272EB}"/>
              </a:ext>
            </a:extLst>
          </p:cNvPr>
          <p:cNvSpPr txBox="1"/>
          <p:nvPr/>
        </p:nvSpPr>
        <p:spPr>
          <a:xfrm>
            <a:off x="4428358" y="1172884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EB0BAA-2A18-3D44-BA24-A4BDC57B4ED5}"/>
              </a:ext>
            </a:extLst>
          </p:cNvPr>
          <p:cNvSpPr txBox="1"/>
          <p:nvPr/>
        </p:nvSpPr>
        <p:spPr>
          <a:xfrm>
            <a:off x="4428358" y="1877711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8DAB16-AC04-9E4D-B2BC-98BB232ECE49}"/>
              </a:ext>
            </a:extLst>
          </p:cNvPr>
          <p:cNvSpPr txBox="1"/>
          <p:nvPr/>
        </p:nvSpPr>
        <p:spPr>
          <a:xfrm>
            <a:off x="4428358" y="258253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8C881-87C0-8346-9512-0FC715EDE8D2}"/>
              </a:ext>
            </a:extLst>
          </p:cNvPr>
          <p:cNvSpPr txBox="1"/>
          <p:nvPr/>
        </p:nvSpPr>
        <p:spPr>
          <a:xfrm>
            <a:off x="5682623" y="1214883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게임 컨셉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609D9B-2312-B34C-AAE4-41FDFB0BA29A}"/>
              </a:ext>
            </a:extLst>
          </p:cNvPr>
          <p:cNvSpPr txBox="1"/>
          <p:nvPr/>
        </p:nvSpPr>
        <p:spPr>
          <a:xfrm>
            <a:off x="5682623" y="1921007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게임 흐름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09FCAB-C233-F94E-A4EC-E5F366DEB6C2}"/>
              </a:ext>
            </a:extLst>
          </p:cNvPr>
          <p:cNvSpPr txBox="1"/>
          <p:nvPr/>
        </p:nvSpPr>
        <p:spPr>
          <a:xfrm>
            <a:off x="5682623" y="2627131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개발 범위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294F19-088D-7A47-92A2-617333A7A952}"/>
              </a:ext>
            </a:extLst>
          </p:cNvPr>
          <p:cNvSpPr txBox="1"/>
          <p:nvPr/>
        </p:nvSpPr>
        <p:spPr>
          <a:xfrm>
            <a:off x="5543702" y="512907"/>
            <a:ext cx="11045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Noto Sans CJK KR Medium" panose="020B0400000000000000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CE8DA2-93D0-0045-86E1-71DD6D4E0058}"/>
              </a:ext>
            </a:extLst>
          </p:cNvPr>
          <p:cNvSpPr txBox="1"/>
          <p:nvPr/>
        </p:nvSpPr>
        <p:spPr>
          <a:xfrm>
            <a:off x="2620779" y="319185"/>
            <a:ext cx="6719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A220E1-B0A2-2A4A-B93B-724D73334369}"/>
              </a:ext>
            </a:extLst>
          </p:cNvPr>
          <p:cNvSpPr txBox="1"/>
          <p:nvPr/>
        </p:nvSpPr>
        <p:spPr>
          <a:xfrm>
            <a:off x="8558444" y="319185"/>
            <a:ext cx="10127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02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67186B-64E7-0D42-9AA2-F7BD0869AC38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FCD422-AA69-EC40-9613-98B77702B10C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14A318B-5FA1-1D4C-B976-A6FFFBA71D4F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7050F4-8A9C-E648-8F3B-FA4CEF5A65A3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009FD0-421D-B345-8097-233793195A21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F51288B-7851-D349-8164-54A464B257C0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5EFF8DA-2BC3-4B4D-BADF-F58A72818E19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C709FE3-BA98-D140-B3B9-0075176D9FBA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262E261-B620-BE4E-ADEC-FEB4290D4091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038427-A711-C74E-A784-59D6597BD05E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F039CE3-248C-6F47-BDB9-7B9F02FF0618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5EB6093-FA47-A149-9DF1-45A115453E2D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7909E1-284E-5D43-B302-B274892F2202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3C8147C-DF1F-4E12-8A2D-E829CEDE79F6}"/>
              </a:ext>
            </a:extLst>
          </p:cNvPr>
          <p:cNvSpPr txBox="1"/>
          <p:nvPr/>
        </p:nvSpPr>
        <p:spPr>
          <a:xfrm>
            <a:off x="4428358" y="3287366"/>
            <a:ext cx="107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04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956ACD-8E1A-4F5F-B48D-93CE4CF09C22}"/>
              </a:ext>
            </a:extLst>
          </p:cNvPr>
          <p:cNvSpPr txBox="1"/>
          <p:nvPr/>
        </p:nvSpPr>
        <p:spPr>
          <a:xfrm>
            <a:off x="5682623" y="3333255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42281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래픽 29">
            <a:extLst>
              <a:ext uri="{FF2B5EF4-FFF2-40B4-BE49-F238E27FC236}">
                <a16:creationId xmlns:a16="http://schemas.microsoft.com/office/drawing/2014/main" id="{2BEFA288-75F7-495C-930A-D01BC421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880" y="-8490"/>
            <a:ext cx="9007200" cy="715497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E6276DB-F008-432D-9FAD-0FD426244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05" y="-174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77BDCA39-2F08-481E-A6CC-0D0C8761C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05" y="3732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F20730-87F2-4441-81E9-EB9E9482B096}"/>
              </a:ext>
            </a:extLst>
          </p:cNvPr>
          <p:cNvSpPr txBox="1"/>
          <p:nvPr/>
        </p:nvSpPr>
        <p:spPr>
          <a:xfrm>
            <a:off x="3263873" y="1086792"/>
            <a:ext cx="566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컨셉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0990DE-6AB1-4615-9445-8FC2680B720E}"/>
              </a:ext>
            </a:extLst>
          </p:cNvPr>
          <p:cNvSpPr txBox="1"/>
          <p:nvPr/>
        </p:nvSpPr>
        <p:spPr>
          <a:xfrm>
            <a:off x="5224612" y="65679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Game Concept</a:t>
            </a:r>
            <a:endParaRPr kumimoji="1"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C87BED-E515-498A-A4E8-C8A65D43FFEF}"/>
              </a:ext>
            </a:extLst>
          </p:cNvPr>
          <p:cNvSpPr txBox="1"/>
          <p:nvPr/>
        </p:nvSpPr>
        <p:spPr>
          <a:xfrm>
            <a:off x="2837706" y="6567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2484CD-F4D2-46D8-86DB-582B3A4115F4}"/>
              </a:ext>
            </a:extLst>
          </p:cNvPr>
          <p:cNvSpPr txBox="1"/>
          <p:nvPr/>
        </p:nvSpPr>
        <p:spPr>
          <a:xfrm>
            <a:off x="8175317" y="656796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03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B4BA7C-643D-4B01-8062-8067ABD86F90}"/>
              </a:ext>
            </a:extLst>
          </p:cNvPr>
          <p:cNvSpPr txBox="1"/>
          <p:nvPr/>
        </p:nvSpPr>
        <p:spPr>
          <a:xfrm>
            <a:off x="5081754" y="1884580"/>
            <a:ext cx="465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&lt; </a:t>
            </a:r>
            <a:r>
              <a:rPr kumimoji="1" lang="en-US" altLang="ko-KR" sz="2000" spc="3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SuperMario</a:t>
            </a:r>
            <a:r>
              <a:rPr kumimoji="1" lang="en-US" altLang="ko-KR" sz="20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ko-KR" altLang="en-US" sz="20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모작 </a:t>
            </a:r>
            <a:r>
              <a:rPr kumimoji="1" lang="en-US" altLang="ko-KR" sz="20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BD5F8-80B9-4DF6-AA7A-143B964D0029}"/>
              </a:ext>
            </a:extLst>
          </p:cNvPr>
          <p:cNvSpPr txBox="1"/>
          <p:nvPr/>
        </p:nvSpPr>
        <p:spPr>
          <a:xfrm>
            <a:off x="5505190" y="2704445"/>
            <a:ext cx="436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kumimoji="1" lang="ko-KR" altLang="en-US" sz="1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인기 게임인 </a:t>
            </a:r>
            <a:r>
              <a:rPr kumimoji="1" lang="en-US" altLang="ko-KR" sz="1400" spc="3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SuperMario</a:t>
            </a:r>
            <a:r>
              <a:rPr kumimoji="1" lang="ko-KR" altLang="en-US" sz="1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의 모작</a:t>
            </a:r>
            <a:endParaRPr kumimoji="1" lang="en-US" altLang="ko-KR" sz="1400" spc="3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B70651-07BC-4589-B426-957EE9619044}"/>
              </a:ext>
            </a:extLst>
          </p:cNvPr>
          <p:cNvSpPr txBox="1"/>
          <p:nvPr/>
        </p:nvSpPr>
        <p:spPr>
          <a:xfrm>
            <a:off x="5505190" y="3420370"/>
            <a:ext cx="436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- </a:t>
            </a:r>
            <a:r>
              <a:rPr kumimoji="1" lang="ko-KR" altLang="en-US" sz="1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페이퍼 </a:t>
            </a:r>
            <a:r>
              <a:rPr kumimoji="1" lang="ko-KR" altLang="en-US" sz="1400" spc="3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마리오의</a:t>
            </a:r>
            <a:r>
              <a:rPr kumimoji="1" lang="ko-KR" altLang="en-US" sz="1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리소스 사용</a:t>
            </a:r>
            <a:endParaRPr kumimoji="1" lang="en-US" altLang="ko-KR" sz="1400" spc="3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2C52F8-8242-496F-BC35-600ACDFA9D1E}"/>
              </a:ext>
            </a:extLst>
          </p:cNvPr>
          <p:cNvSpPr txBox="1"/>
          <p:nvPr/>
        </p:nvSpPr>
        <p:spPr>
          <a:xfrm>
            <a:off x="5505190" y="4136295"/>
            <a:ext cx="4365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kumimoji="1" lang="ko-KR" altLang="en-US" sz="1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액션 어드벤처</a:t>
            </a:r>
            <a:r>
              <a:rPr kumimoji="1" lang="en-US" altLang="ko-KR" sz="1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ko-KR" altLang="en-US" sz="1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장르로 주인공인</a:t>
            </a:r>
            <a:endParaRPr kumimoji="1" lang="en-US" altLang="ko-KR" sz="1400" spc="3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kumimoji="1" lang="ko-KR" altLang="en-US" sz="1400" spc="3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마리오를</a:t>
            </a:r>
            <a:r>
              <a:rPr kumimoji="1" lang="ko-KR" altLang="en-US" sz="1400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통해 진행</a:t>
            </a:r>
            <a:endParaRPr kumimoji="1" lang="en-US" altLang="ko-KR" sz="1400" spc="3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026" name="Picture 2" descr="attachment/01 1">
            <a:extLst>
              <a:ext uri="{FF2B5EF4-FFF2-40B4-BE49-F238E27FC236}">
                <a16:creationId xmlns:a16="http://schemas.microsoft.com/office/drawing/2014/main" id="{4A6BB2DB-3688-4677-A791-EF00EE26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98206"/>
            <a:ext cx="2724150" cy="42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1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45065A03-8C2C-4DE0-B949-EF7E90712A0F}"/>
              </a:ext>
            </a:extLst>
          </p:cNvPr>
          <p:cNvSpPr txBox="1"/>
          <p:nvPr/>
        </p:nvSpPr>
        <p:spPr>
          <a:xfrm>
            <a:off x="3004734" y="318617"/>
            <a:ext cx="618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실행 흐름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350425" y="645868"/>
            <a:ext cx="11593938" cy="5733793"/>
            <a:chOff x="350425" y="645868"/>
            <a:chExt cx="11593938" cy="5733793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782898" y="111314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39CD78A8-9024-4669-A66F-19012495870D}"/>
              </a:ext>
            </a:extLst>
          </p:cNvPr>
          <p:cNvGrpSpPr/>
          <p:nvPr/>
        </p:nvGrpSpPr>
        <p:grpSpPr>
          <a:xfrm>
            <a:off x="1198792" y="2913140"/>
            <a:ext cx="2068773" cy="1014592"/>
            <a:chOff x="2102739" y="2921704"/>
            <a:chExt cx="2068773" cy="101459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FEDE91-11C7-440D-8681-45B89C55669B}"/>
                </a:ext>
              </a:extLst>
            </p:cNvPr>
            <p:cNvSpPr txBox="1"/>
            <p:nvPr/>
          </p:nvSpPr>
          <p:spPr>
            <a:xfrm>
              <a:off x="210273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6AA5089-B499-4394-AA7D-9D41017ACBD8}"/>
                </a:ext>
              </a:extLst>
            </p:cNvPr>
            <p:cNvSpPr txBox="1"/>
            <p:nvPr/>
          </p:nvSpPr>
          <p:spPr>
            <a:xfrm>
              <a:off x="242747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F1F0FA3-A7A3-4569-8BCA-B621CE22EA66}"/>
                </a:ext>
              </a:extLst>
            </p:cNvPr>
            <p:cNvSpPr txBox="1"/>
            <p:nvPr/>
          </p:nvSpPr>
          <p:spPr>
            <a:xfrm>
              <a:off x="2707652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CF17A4A-3285-4837-AB37-CF9798896F82}"/>
                </a:ext>
              </a:extLst>
            </p:cNvPr>
            <p:cNvSpPr txBox="1"/>
            <p:nvPr/>
          </p:nvSpPr>
          <p:spPr>
            <a:xfrm>
              <a:off x="3012826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28E6A3E-3334-44DB-9E36-FA9CA6BA9540}"/>
                </a:ext>
              </a:extLst>
            </p:cNvPr>
            <p:cNvSpPr txBox="1"/>
            <p:nvPr/>
          </p:nvSpPr>
          <p:spPr>
            <a:xfrm>
              <a:off x="2999491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5CC89EE-2E1D-43EB-BE37-794EE8C5807A}"/>
                </a:ext>
              </a:extLst>
            </p:cNvPr>
            <p:cNvSpPr txBox="1"/>
            <p:nvPr/>
          </p:nvSpPr>
          <p:spPr>
            <a:xfrm>
              <a:off x="2720987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CFB2D0-49F6-4A88-8F0A-2BA894705766}"/>
                </a:ext>
              </a:extLst>
            </p:cNvPr>
            <p:cNvSpPr txBox="1"/>
            <p:nvPr/>
          </p:nvSpPr>
          <p:spPr>
            <a:xfrm>
              <a:off x="2107985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816288-B9C1-4E2A-BA31-0E8D74EB0DD5}"/>
                </a:ext>
              </a:extLst>
            </p:cNvPr>
            <p:cNvSpPr txBox="1"/>
            <p:nvPr/>
          </p:nvSpPr>
          <p:spPr>
            <a:xfrm>
              <a:off x="3012826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57D3884-49FF-41CC-8A62-0D1AF2035D08}"/>
                </a:ext>
              </a:extLst>
            </p:cNvPr>
            <p:cNvSpPr txBox="1"/>
            <p:nvPr/>
          </p:nvSpPr>
          <p:spPr>
            <a:xfrm>
              <a:off x="2720987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1337177-A39B-4DE4-AD15-99690AB9964F}"/>
                </a:ext>
              </a:extLst>
            </p:cNvPr>
            <p:cNvSpPr txBox="1"/>
            <p:nvPr/>
          </p:nvSpPr>
          <p:spPr>
            <a:xfrm>
              <a:off x="360405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CBDF2ED-EE6E-4230-93A8-8E939BEBCCB3}"/>
                </a:ext>
              </a:extLst>
            </p:cNvPr>
            <p:cNvSpPr txBox="1"/>
            <p:nvPr/>
          </p:nvSpPr>
          <p:spPr>
            <a:xfrm>
              <a:off x="389589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854A070-659A-4335-A4A0-91E16FC32DE8}"/>
                </a:ext>
              </a:extLst>
            </p:cNvPr>
            <p:cNvSpPr txBox="1"/>
            <p:nvPr/>
          </p:nvSpPr>
          <p:spPr>
            <a:xfrm>
              <a:off x="3618379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14E8817-2AFB-4B68-9423-D2E87B8883C1}"/>
                </a:ext>
              </a:extLst>
            </p:cNvPr>
            <p:cNvSpPr txBox="1"/>
            <p:nvPr/>
          </p:nvSpPr>
          <p:spPr>
            <a:xfrm>
              <a:off x="3315110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A30D39FA-2887-402F-8D44-697D5CE02383}"/>
              </a:ext>
            </a:extLst>
          </p:cNvPr>
          <p:cNvGrpSpPr/>
          <p:nvPr/>
        </p:nvGrpSpPr>
        <p:grpSpPr>
          <a:xfrm>
            <a:off x="468121" y="1454319"/>
            <a:ext cx="2707668" cy="2531823"/>
            <a:chOff x="1672410" y="1448149"/>
            <a:chExt cx="2707668" cy="2531823"/>
          </a:xfrm>
        </p:grpSpPr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5DE2819-2AAB-4A1A-88D0-36227704A0F8}"/>
                </a:ext>
              </a:extLst>
            </p:cNvPr>
            <p:cNvSpPr/>
            <p:nvPr/>
          </p:nvSpPr>
          <p:spPr>
            <a:xfrm>
              <a:off x="1672410" y="2724712"/>
              <a:ext cx="2707668" cy="12552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13C580AC-1962-4A20-88A7-1D010472FE27}"/>
                </a:ext>
              </a:extLst>
            </p:cNvPr>
            <p:cNvSpPr txBox="1"/>
            <p:nvPr/>
          </p:nvSpPr>
          <p:spPr>
            <a:xfrm>
              <a:off x="2525208" y="1448149"/>
              <a:ext cx="96212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FIRST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sp>
        <p:nvSpPr>
          <p:cNvPr id="341" name="TextBox 340">
            <a:extLst>
              <a:ext uri="{FF2B5EF4-FFF2-40B4-BE49-F238E27FC236}">
                <a16:creationId xmlns:a16="http://schemas.microsoft.com/office/drawing/2014/main" id="{4D2A6A08-6BEA-47B8-885D-CFE22269AAF8}"/>
              </a:ext>
            </a:extLst>
          </p:cNvPr>
          <p:cNvSpPr txBox="1"/>
          <p:nvPr/>
        </p:nvSpPr>
        <p:spPr>
          <a:xfrm>
            <a:off x="4107463" y="876975"/>
            <a:ext cx="397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Executuion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A0000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F2D4924-0459-45A3-B541-B0825A200C88}"/>
              </a:ext>
            </a:extLst>
          </p:cNvPr>
          <p:cNvSpPr txBox="1"/>
          <p:nvPr/>
        </p:nvSpPr>
        <p:spPr>
          <a:xfrm>
            <a:off x="468121" y="31970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</a:t>
            </a:r>
            <a:r>
              <a:rPr kumimoji="1" lang="en-US" altLang="ko-KR" dirty="0">
                <a:solidFill>
                  <a:prstClr val="white">
                    <a:lumMod val="75000"/>
                  </a:prst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DGP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731720A-59B4-4414-8432-4A74DD40A302}"/>
              </a:ext>
            </a:extLst>
          </p:cNvPr>
          <p:cNvSpPr txBox="1"/>
          <p:nvPr/>
        </p:nvSpPr>
        <p:spPr>
          <a:xfrm>
            <a:off x="10544902" y="319707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04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D50216E-7E72-4757-90AD-9F22E60A15CB}"/>
              </a:ext>
            </a:extLst>
          </p:cNvPr>
          <p:cNvSpPr txBox="1"/>
          <p:nvPr/>
        </p:nvSpPr>
        <p:spPr>
          <a:xfrm>
            <a:off x="1043538" y="4528356"/>
            <a:ext cx="15568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prstClr val="white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인트로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화면</a:t>
            </a: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70107DA-CE89-4F6C-BD21-33323FFA875B}"/>
              </a:ext>
            </a:extLst>
          </p:cNvPr>
          <p:cNvGrpSpPr/>
          <p:nvPr/>
        </p:nvGrpSpPr>
        <p:grpSpPr>
          <a:xfrm>
            <a:off x="1658904" y="5262428"/>
            <a:ext cx="858768" cy="766158"/>
            <a:chOff x="2609165" y="5421614"/>
            <a:chExt cx="858768" cy="766158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FAE1ABE-C997-42CA-8B2D-107348FC8A2D}"/>
                </a:ext>
              </a:extLst>
            </p:cNvPr>
            <p:cNvGrpSpPr/>
            <p:nvPr/>
          </p:nvGrpSpPr>
          <p:grpSpPr>
            <a:xfrm>
              <a:off x="2919376" y="5421614"/>
              <a:ext cx="244335" cy="638028"/>
              <a:chOff x="2919376" y="5421614"/>
              <a:chExt cx="244335" cy="638028"/>
            </a:xfrm>
          </p:grpSpPr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7DE46B48-5309-4FCD-AB79-BA8B12169227}"/>
                  </a:ext>
                </a:extLst>
              </p:cNvPr>
              <p:cNvGrpSpPr/>
              <p:nvPr/>
            </p:nvGrpSpPr>
            <p:grpSpPr>
              <a:xfrm>
                <a:off x="2919376" y="5757354"/>
                <a:ext cx="244335" cy="302288"/>
                <a:chOff x="5415667" y="4278630"/>
                <a:chExt cx="244335" cy="302288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752C7A1-40FA-4D34-8BB6-F7C2BC04A070}"/>
                    </a:ext>
                  </a:extLst>
                </p:cNvPr>
                <p:cNvGrpSpPr/>
                <p:nvPr/>
              </p:nvGrpSpPr>
              <p:grpSpPr>
                <a:xfrm>
                  <a:off x="5415667" y="4278630"/>
                  <a:ext cx="122168" cy="302288"/>
                  <a:chOff x="5415667" y="4278630"/>
                  <a:chExt cx="122168" cy="302288"/>
                </a:xfrm>
              </p:grpSpPr>
              <p:sp>
                <p:nvSpPr>
                  <p:cNvPr id="257" name="직사각형 256">
                    <a:extLst>
                      <a:ext uri="{FF2B5EF4-FFF2-40B4-BE49-F238E27FC236}">
                        <a16:creationId xmlns:a16="http://schemas.microsoft.com/office/drawing/2014/main" id="{806254FE-6AE1-4392-A984-4880735E0A88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8" name="직사각형 257">
                    <a:extLst>
                      <a:ext uri="{FF2B5EF4-FFF2-40B4-BE49-F238E27FC236}">
                        <a16:creationId xmlns:a16="http://schemas.microsoft.com/office/drawing/2014/main" id="{981E3FF0-94EB-4461-9DA9-EAB6A388A692}"/>
                      </a:ext>
                    </a:extLst>
                  </p:cNvPr>
                  <p:cNvSpPr/>
                  <p:nvPr/>
                </p:nvSpPr>
                <p:spPr>
                  <a:xfrm flipH="1">
                    <a:off x="5415667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9" name="직사각형 258">
                    <a:extLst>
                      <a:ext uri="{FF2B5EF4-FFF2-40B4-BE49-F238E27FC236}">
                        <a16:creationId xmlns:a16="http://schemas.microsoft.com/office/drawing/2014/main" id="{28FAB4EE-A0EB-471E-9052-00CC907048A6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60" name="직사각형 259">
                    <a:extLst>
                      <a:ext uri="{FF2B5EF4-FFF2-40B4-BE49-F238E27FC236}">
                        <a16:creationId xmlns:a16="http://schemas.microsoft.com/office/drawing/2014/main" id="{4BD07330-9686-4896-A100-4CCA96F2863C}"/>
                      </a:ext>
                    </a:extLst>
                  </p:cNvPr>
                  <p:cNvSpPr/>
                  <p:nvPr/>
                </p:nvSpPr>
                <p:spPr>
                  <a:xfrm flipH="1">
                    <a:off x="5450941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AAB9BD54-4DBD-4E42-8E73-AE95266A1BDE}"/>
                    </a:ext>
                  </a:extLst>
                </p:cNvPr>
                <p:cNvGrpSpPr/>
                <p:nvPr/>
              </p:nvGrpSpPr>
              <p:grpSpPr>
                <a:xfrm>
                  <a:off x="5537834" y="4278630"/>
                  <a:ext cx="122168" cy="302288"/>
                  <a:chOff x="5537834" y="4278630"/>
                  <a:chExt cx="122168" cy="302288"/>
                </a:xfrm>
              </p:grpSpPr>
              <p:sp>
                <p:nvSpPr>
                  <p:cNvPr id="253" name="직사각형 252">
                    <a:extLst>
                      <a:ext uri="{FF2B5EF4-FFF2-40B4-BE49-F238E27FC236}">
                        <a16:creationId xmlns:a16="http://schemas.microsoft.com/office/drawing/2014/main" id="{638FBE87-0D4E-4BCD-A24E-58088EB94277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4" name="직사각형 253">
                    <a:extLst>
                      <a:ext uri="{FF2B5EF4-FFF2-40B4-BE49-F238E27FC236}">
                        <a16:creationId xmlns:a16="http://schemas.microsoft.com/office/drawing/2014/main" id="{A51CC1B5-497F-4E3E-8CE7-D5F4CDE48A2C}"/>
                      </a:ext>
                    </a:extLst>
                  </p:cNvPr>
                  <p:cNvSpPr/>
                  <p:nvPr/>
                </p:nvSpPr>
                <p:spPr>
                  <a:xfrm flipH="1">
                    <a:off x="5537834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FDED9F75-FCAE-44CF-85DE-D780572EA6B3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56" name="직사각형 255">
                    <a:extLst>
                      <a:ext uri="{FF2B5EF4-FFF2-40B4-BE49-F238E27FC236}">
                        <a16:creationId xmlns:a16="http://schemas.microsoft.com/office/drawing/2014/main" id="{730A981E-F65B-4934-947E-773A44641D9B}"/>
                      </a:ext>
                    </a:extLst>
                  </p:cNvPr>
                  <p:cNvSpPr/>
                  <p:nvPr/>
                </p:nvSpPr>
                <p:spPr>
                  <a:xfrm flipH="1">
                    <a:off x="5573108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40" name="그룹 239">
                <a:extLst>
                  <a:ext uri="{FF2B5EF4-FFF2-40B4-BE49-F238E27FC236}">
                    <a16:creationId xmlns:a16="http://schemas.microsoft.com/office/drawing/2014/main" id="{A2D66FED-C989-44AA-9955-DB31D0FCA0D0}"/>
                  </a:ext>
                </a:extLst>
              </p:cNvPr>
              <p:cNvGrpSpPr/>
              <p:nvPr/>
            </p:nvGrpSpPr>
            <p:grpSpPr>
              <a:xfrm>
                <a:off x="2980459" y="5421614"/>
                <a:ext cx="122168" cy="302288"/>
                <a:chOff x="5537834" y="4278630"/>
                <a:chExt cx="122168" cy="302288"/>
              </a:xfrm>
            </p:grpSpPr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285CAAA6-8967-4D1E-99F3-BEFAD6D6A93B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D8BE80AB-7355-4105-A613-9ED9893EFA38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BEF282B4-58CA-4A1A-BA06-41895791FB32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D36750E9-6EE9-4EB4-9E94-AE57E6931785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EF99A648-233E-4B91-92B7-E6374A27C5D4}"/>
                </a:ext>
              </a:extLst>
            </p:cNvPr>
            <p:cNvGrpSpPr/>
            <p:nvPr/>
          </p:nvGrpSpPr>
          <p:grpSpPr>
            <a:xfrm>
              <a:off x="2609165" y="5885484"/>
              <a:ext cx="858768" cy="302288"/>
              <a:chOff x="2607372" y="5885484"/>
              <a:chExt cx="858768" cy="302288"/>
            </a:xfrm>
          </p:grpSpPr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645A1A5-6798-40A0-853C-C79975EFDC6C}"/>
                  </a:ext>
                </a:extLst>
              </p:cNvPr>
              <p:cNvGrpSpPr/>
              <p:nvPr/>
            </p:nvGrpSpPr>
            <p:grpSpPr>
              <a:xfrm>
                <a:off x="26073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0B2DCF4F-962F-45F6-B00C-AEBDD480F674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3DB6107-2538-4579-9A9E-6A4A680A20A7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FEF42759-54B5-40F2-92E2-E8E13BD69B83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72126908-6294-4F29-AF2E-3A623F8FCF40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7A16750A-62D2-45E9-99D7-67C2289075ED}"/>
                  </a:ext>
                </a:extLst>
              </p:cNvPr>
              <p:cNvGrpSpPr/>
              <p:nvPr/>
            </p:nvGrpSpPr>
            <p:grpSpPr>
              <a:xfrm>
                <a:off x="33439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4B465F2E-3C50-4755-9F19-4BB9B26720F6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3D5560D2-9C4F-4396-8C81-6D6E22CA7A4F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8370CE9B-5036-4858-9E41-C0FB23FD5261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58C89E84-B455-45AB-ADBB-228736264523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3B978A66-46FF-4C6D-A34F-0EEB8AB77490}"/>
              </a:ext>
            </a:extLst>
          </p:cNvPr>
          <p:cNvGrpSpPr/>
          <p:nvPr/>
        </p:nvGrpSpPr>
        <p:grpSpPr>
          <a:xfrm>
            <a:off x="1658904" y="5262428"/>
            <a:ext cx="858768" cy="766158"/>
            <a:chOff x="2609165" y="5421614"/>
            <a:chExt cx="858768" cy="766158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A7A35AF7-5B6D-4B9E-BD5D-391366FB6677}"/>
                </a:ext>
              </a:extLst>
            </p:cNvPr>
            <p:cNvGrpSpPr/>
            <p:nvPr/>
          </p:nvGrpSpPr>
          <p:grpSpPr>
            <a:xfrm>
              <a:off x="2919376" y="5421614"/>
              <a:ext cx="244335" cy="638028"/>
              <a:chOff x="2919376" y="5421614"/>
              <a:chExt cx="244335" cy="638028"/>
            </a:xfrm>
          </p:grpSpPr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47CAD7D7-A0B6-4A07-B6BA-BCD5040E9DBD}"/>
                  </a:ext>
                </a:extLst>
              </p:cNvPr>
              <p:cNvGrpSpPr/>
              <p:nvPr/>
            </p:nvGrpSpPr>
            <p:grpSpPr>
              <a:xfrm>
                <a:off x="2919376" y="5757354"/>
                <a:ext cx="244335" cy="302288"/>
                <a:chOff x="5415667" y="4278630"/>
                <a:chExt cx="244335" cy="302288"/>
              </a:xfrm>
            </p:grpSpPr>
            <p:grpSp>
              <p:nvGrpSpPr>
                <p:cNvPr id="280" name="그룹 279">
                  <a:extLst>
                    <a:ext uri="{FF2B5EF4-FFF2-40B4-BE49-F238E27FC236}">
                      <a16:creationId xmlns:a16="http://schemas.microsoft.com/office/drawing/2014/main" id="{523851BB-2659-447A-B9E9-4592766F2231}"/>
                    </a:ext>
                  </a:extLst>
                </p:cNvPr>
                <p:cNvGrpSpPr/>
                <p:nvPr/>
              </p:nvGrpSpPr>
              <p:grpSpPr>
                <a:xfrm>
                  <a:off x="5415667" y="4278630"/>
                  <a:ext cx="122168" cy="302288"/>
                  <a:chOff x="5415667" y="4278630"/>
                  <a:chExt cx="122168" cy="302288"/>
                </a:xfrm>
              </p:grpSpPr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DA24D875-6CB0-4555-80C1-ADF67705DC9D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17F5329D-2705-4200-BEC7-BE930C647403}"/>
                      </a:ext>
                    </a:extLst>
                  </p:cNvPr>
                  <p:cNvSpPr/>
                  <p:nvPr/>
                </p:nvSpPr>
                <p:spPr>
                  <a:xfrm flipH="1">
                    <a:off x="5415667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74E51D4F-DDD8-4A6C-AC8A-B88F7DD05212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F6BF4855-0CE5-4022-875F-BB24CDD03C69}"/>
                      </a:ext>
                    </a:extLst>
                  </p:cNvPr>
                  <p:cNvSpPr/>
                  <p:nvPr/>
                </p:nvSpPr>
                <p:spPr>
                  <a:xfrm flipH="1">
                    <a:off x="5450941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39" name="그룹 338">
                  <a:extLst>
                    <a:ext uri="{FF2B5EF4-FFF2-40B4-BE49-F238E27FC236}">
                      <a16:creationId xmlns:a16="http://schemas.microsoft.com/office/drawing/2014/main" id="{997A856B-685D-4EDF-82DD-A0FA9A1FE970}"/>
                    </a:ext>
                  </a:extLst>
                </p:cNvPr>
                <p:cNvGrpSpPr/>
                <p:nvPr/>
              </p:nvGrpSpPr>
              <p:grpSpPr>
                <a:xfrm>
                  <a:off x="5537834" y="4278630"/>
                  <a:ext cx="122168" cy="302288"/>
                  <a:chOff x="5537834" y="4278630"/>
                  <a:chExt cx="122168" cy="302288"/>
                </a:xfrm>
              </p:grpSpPr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9B47D165-1582-40DF-A416-F37DBAD5CD2D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18F21FB4-906D-458D-95FE-0864EE726569}"/>
                      </a:ext>
                    </a:extLst>
                  </p:cNvPr>
                  <p:cNvSpPr/>
                  <p:nvPr/>
                </p:nvSpPr>
                <p:spPr>
                  <a:xfrm flipH="1">
                    <a:off x="5537834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1082ADD3-B291-44B2-BBFA-12EDB782838F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C5C6901D-1A83-4971-A25F-36CED0E133A6}"/>
                      </a:ext>
                    </a:extLst>
                  </p:cNvPr>
                  <p:cNvSpPr/>
                  <p:nvPr/>
                </p:nvSpPr>
                <p:spPr>
                  <a:xfrm flipH="1">
                    <a:off x="5573108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7063E7FB-EE14-4CF5-8EF3-D6EFD08E7EEF}"/>
                  </a:ext>
                </a:extLst>
              </p:cNvPr>
              <p:cNvGrpSpPr/>
              <p:nvPr/>
            </p:nvGrpSpPr>
            <p:grpSpPr>
              <a:xfrm>
                <a:off x="2980459" y="5421614"/>
                <a:ext cx="122168" cy="302288"/>
                <a:chOff x="5537834" y="4278630"/>
                <a:chExt cx="122168" cy="302288"/>
              </a:xfrm>
            </p:grpSpPr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20A1E8AA-0E16-4F6C-B048-2C3DCCFFCEBE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5363F4AE-1D61-4FB3-8B3A-85728DB33AF7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A69DE90-54A6-4C47-A1C8-A6631B1017A9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FCBA3291-3957-44D5-BE45-851B3FFF2526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77F7BD42-B177-4171-9C29-8AACF7638274}"/>
                </a:ext>
              </a:extLst>
            </p:cNvPr>
            <p:cNvGrpSpPr/>
            <p:nvPr/>
          </p:nvGrpSpPr>
          <p:grpSpPr>
            <a:xfrm>
              <a:off x="2609165" y="5885484"/>
              <a:ext cx="858768" cy="302288"/>
              <a:chOff x="2607372" y="5885484"/>
              <a:chExt cx="858768" cy="302288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285DEB4C-D939-446D-A9F1-56C116380B5B}"/>
                  </a:ext>
                </a:extLst>
              </p:cNvPr>
              <p:cNvGrpSpPr/>
              <p:nvPr/>
            </p:nvGrpSpPr>
            <p:grpSpPr>
              <a:xfrm>
                <a:off x="26073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270" name="직사각형 269">
                  <a:extLst>
                    <a:ext uri="{FF2B5EF4-FFF2-40B4-BE49-F238E27FC236}">
                      <a16:creationId xmlns:a16="http://schemas.microsoft.com/office/drawing/2014/main" id="{62C82459-E4BD-40E2-92BB-C7C9DD4F4D96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1" name="직사각형 270">
                  <a:extLst>
                    <a:ext uri="{FF2B5EF4-FFF2-40B4-BE49-F238E27FC236}">
                      <a16:creationId xmlns:a16="http://schemas.microsoft.com/office/drawing/2014/main" id="{EFF8542B-99F5-4C35-8603-27903CCD3CC7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B7DA86F-5706-4D70-B40A-F4D23AAC6197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A00A9A2F-9074-4199-8D3D-CA5E29BC1005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93AA3F79-BFFA-4F8E-8808-08F859E7B39A}"/>
                  </a:ext>
                </a:extLst>
              </p:cNvPr>
              <p:cNvGrpSpPr/>
              <p:nvPr/>
            </p:nvGrpSpPr>
            <p:grpSpPr>
              <a:xfrm>
                <a:off x="33439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624E7862-B28C-4EEE-9BF5-B079D6E3F350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FB9A6D6E-4A47-4FEF-9866-4854D478E28F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15FD91E1-ECDB-4340-8400-62877C7C6B82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직사각형 268">
                  <a:extLst>
                    <a:ext uri="{FF2B5EF4-FFF2-40B4-BE49-F238E27FC236}">
                      <a16:creationId xmlns:a16="http://schemas.microsoft.com/office/drawing/2014/main" id="{C6A647EB-AB4F-4349-9C81-8AA2FD672537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CCD5AF1F-06D5-4627-9A1A-355230C64CF0}"/>
              </a:ext>
            </a:extLst>
          </p:cNvPr>
          <p:cNvGrpSpPr/>
          <p:nvPr/>
        </p:nvGrpSpPr>
        <p:grpSpPr>
          <a:xfrm>
            <a:off x="1296175" y="5144824"/>
            <a:ext cx="1051560" cy="1081614"/>
            <a:chOff x="2512769" y="5260574"/>
            <a:chExt cx="1051560" cy="1081614"/>
          </a:xfrm>
        </p:grpSpPr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4F75990C-984A-4271-9F83-DFBA55682675}"/>
                </a:ext>
              </a:extLst>
            </p:cNvPr>
            <p:cNvSpPr/>
            <p:nvPr/>
          </p:nvSpPr>
          <p:spPr>
            <a:xfrm>
              <a:off x="2512769" y="5260574"/>
              <a:ext cx="1051560" cy="1081614"/>
            </a:xfrm>
            <a:custGeom>
              <a:avLst/>
              <a:gdLst>
                <a:gd name="connsiteX0" fmla="*/ 379015 w 1051560"/>
                <a:gd name="connsiteY0" fmla="*/ 0 h 1081614"/>
                <a:gd name="connsiteX1" fmla="*/ 678542 w 1051560"/>
                <a:gd name="connsiteY1" fmla="*/ 0 h 1081614"/>
                <a:gd name="connsiteX2" fmla="*/ 678542 w 1051560"/>
                <a:gd name="connsiteY2" fmla="*/ 261808 h 1081614"/>
                <a:gd name="connsiteX3" fmla="*/ 865916 w 1051560"/>
                <a:gd name="connsiteY3" fmla="*/ 261808 h 1081614"/>
                <a:gd name="connsiteX4" fmla="*/ 865916 w 1051560"/>
                <a:gd name="connsiteY4" fmla="*/ 407085 h 1081614"/>
                <a:gd name="connsiteX5" fmla="*/ 1051560 w 1051560"/>
                <a:gd name="connsiteY5" fmla="*/ 407085 h 1081614"/>
                <a:gd name="connsiteX6" fmla="*/ 1051560 w 1051560"/>
                <a:gd name="connsiteY6" fmla="*/ 1081614 h 1081614"/>
                <a:gd name="connsiteX7" fmla="*/ 0 w 1051560"/>
                <a:gd name="connsiteY7" fmla="*/ 1081614 h 1081614"/>
                <a:gd name="connsiteX8" fmla="*/ 0 w 1051560"/>
                <a:gd name="connsiteY8" fmla="*/ 407085 h 1081614"/>
                <a:gd name="connsiteX9" fmla="*/ 191641 w 1051560"/>
                <a:gd name="connsiteY9" fmla="*/ 407085 h 1081614"/>
                <a:gd name="connsiteX10" fmla="*/ 191641 w 1051560"/>
                <a:gd name="connsiteY10" fmla="*/ 261808 h 1081614"/>
                <a:gd name="connsiteX11" fmla="*/ 379015 w 1051560"/>
                <a:gd name="connsiteY11" fmla="*/ 261808 h 108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560" h="1081614">
                  <a:moveTo>
                    <a:pt x="379015" y="0"/>
                  </a:moveTo>
                  <a:lnTo>
                    <a:pt x="678542" y="0"/>
                  </a:lnTo>
                  <a:lnTo>
                    <a:pt x="678542" y="261808"/>
                  </a:lnTo>
                  <a:lnTo>
                    <a:pt x="865916" y="261808"/>
                  </a:lnTo>
                  <a:lnTo>
                    <a:pt x="865916" y="407085"/>
                  </a:lnTo>
                  <a:lnTo>
                    <a:pt x="1051560" y="407085"/>
                  </a:lnTo>
                  <a:lnTo>
                    <a:pt x="1051560" y="1081614"/>
                  </a:lnTo>
                  <a:lnTo>
                    <a:pt x="0" y="1081614"/>
                  </a:lnTo>
                  <a:lnTo>
                    <a:pt x="0" y="407085"/>
                  </a:lnTo>
                  <a:lnTo>
                    <a:pt x="191641" y="407085"/>
                  </a:lnTo>
                  <a:lnTo>
                    <a:pt x="191641" y="261808"/>
                  </a:lnTo>
                  <a:lnTo>
                    <a:pt x="379015" y="2618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F89381E0-196E-41D3-9875-75C0CC810C29}"/>
                </a:ext>
              </a:extLst>
            </p:cNvPr>
            <p:cNvGrpSpPr/>
            <p:nvPr/>
          </p:nvGrpSpPr>
          <p:grpSpPr>
            <a:xfrm>
              <a:off x="2599756" y="5288719"/>
              <a:ext cx="877586" cy="951988"/>
              <a:chOff x="2491995" y="5520951"/>
              <a:chExt cx="877586" cy="951988"/>
            </a:xfrm>
          </p:grpSpPr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20DAF593-D2B0-4C5C-9116-DED9158B64A3}"/>
                  </a:ext>
                </a:extLst>
              </p:cNvPr>
              <p:cNvSpPr/>
              <p:nvPr/>
            </p:nvSpPr>
            <p:spPr>
              <a:xfrm flipH="1">
                <a:off x="269763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FABEB767-EF81-477C-AD81-FB0AB5E8F34E}"/>
                  </a:ext>
                </a:extLst>
              </p:cNvPr>
              <p:cNvSpPr/>
              <p:nvPr/>
            </p:nvSpPr>
            <p:spPr>
              <a:xfrm flipH="1">
                <a:off x="303521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4" name="자유형: 도형 353">
                <a:extLst>
                  <a:ext uri="{FF2B5EF4-FFF2-40B4-BE49-F238E27FC236}">
                    <a16:creationId xmlns:a16="http://schemas.microsoft.com/office/drawing/2014/main" id="{E1E1EC5D-180A-4076-A465-B1C95C1632A1}"/>
                  </a:ext>
                </a:extLst>
              </p:cNvPr>
              <p:cNvSpPr/>
              <p:nvPr/>
            </p:nvSpPr>
            <p:spPr>
              <a:xfrm>
                <a:off x="2491996" y="5520951"/>
                <a:ext cx="877585" cy="951988"/>
              </a:xfrm>
              <a:custGeom>
                <a:avLst/>
                <a:gdLst>
                  <a:gd name="connsiteX0" fmla="*/ 481290 w 1557089"/>
                  <a:gd name="connsiteY0" fmla="*/ 660145 h 1689100"/>
                  <a:gd name="connsiteX1" fmla="*/ 595590 w 1557089"/>
                  <a:gd name="connsiteY1" fmla="*/ 660145 h 1689100"/>
                  <a:gd name="connsiteX2" fmla="*/ 595590 w 1557089"/>
                  <a:gd name="connsiteY2" fmla="*/ 1201165 h 1689100"/>
                  <a:gd name="connsiteX3" fmla="*/ 498422 w 1557089"/>
                  <a:gd name="connsiteY3" fmla="*/ 1201165 h 1689100"/>
                  <a:gd name="connsiteX4" fmla="*/ 498422 w 1557089"/>
                  <a:gd name="connsiteY4" fmla="*/ 1267205 h 1689100"/>
                  <a:gd name="connsiteX5" fmla="*/ 415034 w 1557089"/>
                  <a:gd name="connsiteY5" fmla="*/ 1267205 h 1689100"/>
                  <a:gd name="connsiteX6" fmla="*/ 415034 w 1557089"/>
                  <a:gd name="connsiteY6" fmla="*/ 1381505 h 1689100"/>
                  <a:gd name="connsiteX7" fmla="*/ 363599 w 1557089"/>
                  <a:gd name="connsiteY7" fmla="*/ 1381505 h 1689100"/>
                  <a:gd name="connsiteX8" fmla="*/ 363599 w 1557089"/>
                  <a:gd name="connsiteY8" fmla="*/ 1439925 h 1689100"/>
                  <a:gd name="connsiteX9" fmla="*/ 300734 w 1557089"/>
                  <a:gd name="connsiteY9" fmla="*/ 1439925 h 1689100"/>
                  <a:gd name="connsiteX10" fmla="*/ 300734 w 1557089"/>
                  <a:gd name="connsiteY10" fmla="*/ 1498345 h 1689100"/>
                  <a:gd name="connsiteX11" fmla="*/ 242314 w 1557089"/>
                  <a:gd name="connsiteY11" fmla="*/ 1498345 h 1689100"/>
                  <a:gd name="connsiteX12" fmla="*/ 242314 w 1557089"/>
                  <a:gd name="connsiteY12" fmla="*/ 1556765 h 1689100"/>
                  <a:gd name="connsiteX13" fmla="*/ 171194 w 1557089"/>
                  <a:gd name="connsiteY13" fmla="*/ 1556765 h 1689100"/>
                  <a:gd name="connsiteX14" fmla="*/ 153414 w 1557089"/>
                  <a:gd name="connsiteY14" fmla="*/ 1556765 h 1689100"/>
                  <a:gd name="connsiteX15" fmla="*/ 121893 w 1557089"/>
                  <a:gd name="connsiteY15" fmla="*/ 1556765 h 1689100"/>
                  <a:gd name="connsiteX16" fmla="*/ 121893 w 1557089"/>
                  <a:gd name="connsiteY16" fmla="*/ 1689100 h 1689100"/>
                  <a:gd name="connsiteX17" fmla="*/ 0 w 1557089"/>
                  <a:gd name="connsiteY17" fmla="*/ 1689100 h 1689100"/>
                  <a:gd name="connsiteX18" fmla="*/ 0 w 1557089"/>
                  <a:gd name="connsiteY18" fmla="*/ 962405 h 1689100"/>
                  <a:gd name="connsiteX19" fmla="*/ 121893 w 1557089"/>
                  <a:gd name="connsiteY19" fmla="*/ 962405 h 1689100"/>
                  <a:gd name="connsiteX20" fmla="*/ 121893 w 1557089"/>
                  <a:gd name="connsiteY20" fmla="*/ 1142745 h 1689100"/>
                  <a:gd name="connsiteX21" fmla="*/ 153414 w 1557089"/>
                  <a:gd name="connsiteY21" fmla="*/ 1142745 h 1689100"/>
                  <a:gd name="connsiteX22" fmla="*/ 171194 w 1557089"/>
                  <a:gd name="connsiteY22" fmla="*/ 1142745 h 1689100"/>
                  <a:gd name="connsiteX23" fmla="*/ 186434 w 1557089"/>
                  <a:gd name="connsiteY23" fmla="*/ 1142745 h 1689100"/>
                  <a:gd name="connsiteX24" fmla="*/ 186434 w 1557089"/>
                  <a:gd name="connsiteY24" fmla="*/ 1084325 h 1689100"/>
                  <a:gd name="connsiteX25" fmla="*/ 249299 w 1557089"/>
                  <a:gd name="connsiteY25" fmla="*/ 1084325 h 1689100"/>
                  <a:gd name="connsiteX26" fmla="*/ 249299 w 1557089"/>
                  <a:gd name="connsiteY26" fmla="*/ 962405 h 1689100"/>
                  <a:gd name="connsiteX27" fmla="*/ 300734 w 1557089"/>
                  <a:gd name="connsiteY27" fmla="*/ 962405 h 1689100"/>
                  <a:gd name="connsiteX28" fmla="*/ 300734 w 1557089"/>
                  <a:gd name="connsiteY28" fmla="*/ 840485 h 1689100"/>
                  <a:gd name="connsiteX29" fmla="*/ 384122 w 1557089"/>
                  <a:gd name="connsiteY29" fmla="*/ 840485 h 1689100"/>
                  <a:gd name="connsiteX30" fmla="*/ 415034 w 1557089"/>
                  <a:gd name="connsiteY30" fmla="*/ 840485 h 1689100"/>
                  <a:gd name="connsiteX31" fmla="*/ 415034 w 1557089"/>
                  <a:gd name="connsiteY31" fmla="*/ 726185 h 1689100"/>
                  <a:gd name="connsiteX32" fmla="*/ 481290 w 1557089"/>
                  <a:gd name="connsiteY32" fmla="*/ 726185 h 1689100"/>
                  <a:gd name="connsiteX33" fmla="*/ 717484 w 1557089"/>
                  <a:gd name="connsiteY33" fmla="*/ 0 h 1689100"/>
                  <a:gd name="connsiteX34" fmla="*/ 840920 w 1557089"/>
                  <a:gd name="connsiteY34" fmla="*/ 0 h 1689100"/>
                  <a:gd name="connsiteX35" fmla="*/ 840920 w 1557089"/>
                  <a:gd name="connsiteY35" fmla="*/ 180340 h 1689100"/>
                  <a:gd name="connsiteX36" fmla="*/ 905420 w 1557089"/>
                  <a:gd name="connsiteY36" fmla="*/ 180340 h 1689100"/>
                  <a:gd name="connsiteX37" fmla="*/ 905420 w 1557089"/>
                  <a:gd name="connsiteY37" fmla="*/ 243840 h 1689100"/>
                  <a:gd name="connsiteX38" fmla="*/ 962812 w 1557089"/>
                  <a:gd name="connsiteY38" fmla="*/ 243840 h 1689100"/>
                  <a:gd name="connsiteX39" fmla="*/ 962812 w 1557089"/>
                  <a:gd name="connsiteY39" fmla="*/ 657860 h 1689100"/>
                  <a:gd name="connsiteX40" fmla="*/ 962812 w 1557089"/>
                  <a:gd name="connsiteY40" fmla="*/ 660145 h 1689100"/>
                  <a:gd name="connsiteX41" fmla="*/ 1075600 w 1557089"/>
                  <a:gd name="connsiteY41" fmla="*/ 660145 h 1689100"/>
                  <a:gd name="connsiteX42" fmla="*/ 1075600 w 1557089"/>
                  <a:gd name="connsiteY42" fmla="*/ 726185 h 1689100"/>
                  <a:gd name="connsiteX43" fmla="*/ 1141856 w 1557089"/>
                  <a:gd name="connsiteY43" fmla="*/ 726185 h 1689100"/>
                  <a:gd name="connsiteX44" fmla="*/ 1141856 w 1557089"/>
                  <a:gd name="connsiteY44" fmla="*/ 840485 h 1689100"/>
                  <a:gd name="connsiteX45" fmla="*/ 1172768 w 1557089"/>
                  <a:gd name="connsiteY45" fmla="*/ 840485 h 1689100"/>
                  <a:gd name="connsiteX46" fmla="*/ 1256156 w 1557089"/>
                  <a:gd name="connsiteY46" fmla="*/ 840485 h 1689100"/>
                  <a:gd name="connsiteX47" fmla="*/ 1256156 w 1557089"/>
                  <a:gd name="connsiteY47" fmla="*/ 962405 h 1689100"/>
                  <a:gd name="connsiteX48" fmla="*/ 1307591 w 1557089"/>
                  <a:gd name="connsiteY48" fmla="*/ 962405 h 1689100"/>
                  <a:gd name="connsiteX49" fmla="*/ 1307591 w 1557089"/>
                  <a:gd name="connsiteY49" fmla="*/ 1084325 h 1689100"/>
                  <a:gd name="connsiteX50" fmla="*/ 1370456 w 1557089"/>
                  <a:gd name="connsiteY50" fmla="*/ 1084325 h 1689100"/>
                  <a:gd name="connsiteX51" fmla="*/ 1370456 w 1557089"/>
                  <a:gd name="connsiteY51" fmla="*/ 1142745 h 1689100"/>
                  <a:gd name="connsiteX52" fmla="*/ 1385696 w 1557089"/>
                  <a:gd name="connsiteY52" fmla="*/ 1142745 h 1689100"/>
                  <a:gd name="connsiteX53" fmla="*/ 1403476 w 1557089"/>
                  <a:gd name="connsiteY53" fmla="*/ 1142745 h 1689100"/>
                  <a:gd name="connsiteX54" fmla="*/ 1435196 w 1557089"/>
                  <a:gd name="connsiteY54" fmla="*/ 1142745 h 1689100"/>
                  <a:gd name="connsiteX55" fmla="*/ 1435196 w 1557089"/>
                  <a:gd name="connsiteY55" fmla="*/ 962405 h 1689100"/>
                  <a:gd name="connsiteX56" fmla="*/ 1557089 w 1557089"/>
                  <a:gd name="connsiteY56" fmla="*/ 962405 h 1689100"/>
                  <a:gd name="connsiteX57" fmla="*/ 1557089 w 1557089"/>
                  <a:gd name="connsiteY57" fmla="*/ 1689100 h 1689100"/>
                  <a:gd name="connsiteX58" fmla="*/ 1435196 w 1557089"/>
                  <a:gd name="connsiteY58" fmla="*/ 1689100 h 1689100"/>
                  <a:gd name="connsiteX59" fmla="*/ 1435196 w 1557089"/>
                  <a:gd name="connsiteY59" fmla="*/ 1556765 h 1689100"/>
                  <a:gd name="connsiteX60" fmla="*/ 1403476 w 1557089"/>
                  <a:gd name="connsiteY60" fmla="*/ 1556765 h 1689100"/>
                  <a:gd name="connsiteX61" fmla="*/ 1385696 w 1557089"/>
                  <a:gd name="connsiteY61" fmla="*/ 1556765 h 1689100"/>
                  <a:gd name="connsiteX62" fmla="*/ 1314576 w 1557089"/>
                  <a:gd name="connsiteY62" fmla="*/ 1556765 h 1689100"/>
                  <a:gd name="connsiteX63" fmla="*/ 1314576 w 1557089"/>
                  <a:gd name="connsiteY63" fmla="*/ 1498345 h 1689100"/>
                  <a:gd name="connsiteX64" fmla="*/ 1256156 w 1557089"/>
                  <a:gd name="connsiteY64" fmla="*/ 1498345 h 1689100"/>
                  <a:gd name="connsiteX65" fmla="*/ 1256156 w 1557089"/>
                  <a:gd name="connsiteY65" fmla="*/ 1439925 h 1689100"/>
                  <a:gd name="connsiteX66" fmla="*/ 1193291 w 1557089"/>
                  <a:gd name="connsiteY66" fmla="*/ 1439925 h 1689100"/>
                  <a:gd name="connsiteX67" fmla="*/ 1193291 w 1557089"/>
                  <a:gd name="connsiteY67" fmla="*/ 1381505 h 1689100"/>
                  <a:gd name="connsiteX68" fmla="*/ 1141856 w 1557089"/>
                  <a:gd name="connsiteY68" fmla="*/ 1381505 h 1689100"/>
                  <a:gd name="connsiteX69" fmla="*/ 1141856 w 1557089"/>
                  <a:gd name="connsiteY69" fmla="*/ 1267205 h 1689100"/>
                  <a:gd name="connsiteX70" fmla="*/ 1058468 w 1557089"/>
                  <a:gd name="connsiteY70" fmla="*/ 1267205 h 1689100"/>
                  <a:gd name="connsiteX71" fmla="*/ 1058468 w 1557089"/>
                  <a:gd name="connsiteY71" fmla="*/ 1201165 h 1689100"/>
                  <a:gd name="connsiteX72" fmla="*/ 962812 w 1557089"/>
                  <a:gd name="connsiteY72" fmla="*/ 1201165 h 1689100"/>
                  <a:gd name="connsiteX73" fmla="*/ 962812 w 1557089"/>
                  <a:gd name="connsiteY73" fmla="*/ 1379220 h 1689100"/>
                  <a:gd name="connsiteX74" fmla="*/ 896557 w 1557089"/>
                  <a:gd name="connsiteY74" fmla="*/ 1379220 h 1689100"/>
                  <a:gd name="connsiteX75" fmla="*/ 896557 w 1557089"/>
                  <a:gd name="connsiteY75" fmla="*/ 1455420 h 1689100"/>
                  <a:gd name="connsiteX76" fmla="*/ 840920 w 1557089"/>
                  <a:gd name="connsiteY76" fmla="*/ 1455420 h 1689100"/>
                  <a:gd name="connsiteX77" fmla="*/ 840920 w 1557089"/>
                  <a:gd name="connsiteY77" fmla="*/ 1689100 h 1689100"/>
                  <a:gd name="connsiteX78" fmla="*/ 717484 w 1557089"/>
                  <a:gd name="connsiteY78" fmla="*/ 1689100 h 1689100"/>
                  <a:gd name="connsiteX79" fmla="*/ 717484 w 1557089"/>
                  <a:gd name="connsiteY79" fmla="*/ 1455420 h 1689100"/>
                  <a:gd name="connsiteX80" fmla="*/ 661847 w 1557089"/>
                  <a:gd name="connsiteY80" fmla="*/ 1455420 h 1689100"/>
                  <a:gd name="connsiteX81" fmla="*/ 661847 w 1557089"/>
                  <a:gd name="connsiteY81" fmla="*/ 1379220 h 1689100"/>
                  <a:gd name="connsiteX82" fmla="*/ 595591 w 1557089"/>
                  <a:gd name="connsiteY82" fmla="*/ 1379220 h 1689100"/>
                  <a:gd name="connsiteX83" fmla="*/ 595591 w 1557089"/>
                  <a:gd name="connsiteY83" fmla="*/ 1198880 h 1689100"/>
                  <a:gd name="connsiteX84" fmla="*/ 595591 w 1557089"/>
                  <a:gd name="connsiteY84" fmla="*/ 838200 h 1689100"/>
                  <a:gd name="connsiteX85" fmla="*/ 595591 w 1557089"/>
                  <a:gd name="connsiteY85" fmla="*/ 784860 h 1689100"/>
                  <a:gd name="connsiteX86" fmla="*/ 595591 w 1557089"/>
                  <a:gd name="connsiteY86" fmla="*/ 657860 h 1689100"/>
                  <a:gd name="connsiteX87" fmla="*/ 595591 w 1557089"/>
                  <a:gd name="connsiteY87" fmla="*/ 243840 h 1689100"/>
                  <a:gd name="connsiteX88" fmla="*/ 652984 w 1557089"/>
                  <a:gd name="connsiteY88" fmla="*/ 243840 h 1689100"/>
                  <a:gd name="connsiteX89" fmla="*/ 652984 w 1557089"/>
                  <a:gd name="connsiteY89" fmla="*/ 180340 h 1689100"/>
                  <a:gd name="connsiteX90" fmla="*/ 717484 w 1557089"/>
                  <a:gd name="connsiteY90" fmla="*/ 180340 h 168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557089" h="1689100">
                    <a:moveTo>
                      <a:pt x="481290" y="660145"/>
                    </a:moveTo>
                    <a:lnTo>
                      <a:pt x="595590" y="660145"/>
                    </a:lnTo>
                    <a:lnTo>
                      <a:pt x="595590" y="1201165"/>
                    </a:lnTo>
                    <a:lnTo>
                      <a:pt x="498422" y="1201165"/>
                    </a:lnTo>
                    <a:lnTo>
                      <a:pt x="498422" y="1267205"/>
                    </a:lnTo>
                    <a:lnTo>
                      <a:pt x="415034" y="1267205"/>
                    </a:lnTo>
                    <a:lnTo>
                      <a:pt x="415034" y="1381505"/>
                    </a:lnTo>
                    <a:lnTo>
                      <a:pt x="363599" y="1381505"/>
                    </a:lnTo>
                    <a:lnTo>
                      <a:pt x="363599" y="1439925"/>
                    </a:lnTo>
                    <a:lnTo>
                      <a:pt x="300734" y="1439925"/>
                    </a:lnTo>
                    <a:lnTo>
                      <a:pt x="300734" y="1498345"/>
                    </a:lnTo>
                    <a:lnTo>
                      <a:pt x="242314" y="1498345"/>
                    </a:lnTo>
                    <a:lnTo>
                      <a:pt x="242314" y="1556765"/>
                    </a:lnTo>
                    <a:lnTo>
                      <a:pt x="171194" y="1556765"/>
                    </a:lnTo>
                    <a:lnTo>
                      <a:pt x="153414" y="1556765"/>
                    </a:lnTo>
                    <a:lnTo>
                      <a:pt x="121893" y="1556765"/>
                    </a:lnTo>
                    <a:lnTo>
                      <a:pt x="121893" y="1689100"/>
                    </a:lnTo>
                    <a:lnTo>
                      <a:pt x="0" y="1689100"/>
                    </a:lnTo>
                    <a:lnTo>
                      <a:pt x="0" y="962405"/>
                    </a:lnTo>
                    <a:lnTo>
                      <a:pt x="121893" y="962405"/>
                    </a:lnTo>
                    <a:lnTo>
                      <a:pt x="121893" y="1142745"/>
                    </a:lnTo>
                    <a:lnTo>
                      <a:pt x="153414" y="1142745"/>
                    </a:lnTo>
                    <a:lnTo>
                      <a:pt x="171194" y="1142745"/>
                    </a:lnTo>
                    <a:lnTo>
                      <a:pt x="186434" y="1142745"/>
                    </a:lnTo>
                    <a:lnTo>
                      <a:pt x="186434" y="1084325"/>
                    </a:lnTo>
                    <a:lnTo>
                      <a:pt x="249299" y="1084325"/>
                    </a:lnTo>
                    <a:lnTo>
                      <a:pt x="249299" y="962405"/>
                    </a:lnTo>
                    <a:lnTo>
                      <a:pt x="300734" y="962405"/>
                    </a:lnTo>
                    <a:lnTo>
                      <a:pt x="300734" y="840485"/>
                    </a:lnTo>
                    <a:lnTo>
                      <a:pt x="384122" y="840485"/>
                    </a:lnTo>
                    <a:lnTo>
                      <a:pt x="415034" y="840485"/>
                    </a:lnTo>
                    <a:lnTo>
                      <a:pt x="415034" y="726185"/>
                    </a:lnTo>
                    <a:lnTo>
                      <a:pt x="481290" y="726185"/>
                    </a:lnTo>
                    <a:close/>
                    <a:moveTo>
                      <a:pt x="717484" y="0"/>
                    </a:moveTo>
                    <a:lnTo>
                      <a:pt x="840920" y="0"/>
                    </a:lnTo>
                    <a:lnTo>
                      <a:pt x="840920" y="180340"/>
                    </a:lnTo>
                    <a:lnTo>
                      <a:pt x="905420" y="180340"/>
                    </a:lnTo>
                    <a:lnTo>
                      <a:pt x="905420" y="243840"/>
                    </a:lnTo>
                    <a:lnTo>
                      <a:pt x="962812" y="243840"/>
                    </a:lnTo>
                    <a:lnTo>
                      <a:pt x="962812" y="657860"/>
                    </a:lnTo>
                    <a:lnTo>
                      <a:pt x="962812" y="660145"/>
                    </a:lnTo>
                    <a:lnTo>
                      <a:pt x="1075600" y="660145"/>
                    </a:lnTo>
                    <a:lnTo>
                      <a:pt x="1075600" y="726185"/>
                    </a:lnTo>
                    <a:lnTo>
                      <a:pt x="1141856" y="726185"/>
                    </a:lnTo>
                    <a:lnTo>
                      <a:pt x="1141856" y="840485"/>
                    </a:lnTo>
                    <a:lnTo>
                      <a:pt x="1172768" y="840485"/>
                    </a:lnTo>
                    <a:lnTo>
                      <a:pt x="1256156" y="840485"/>
                    </a:lnTo>
                    <a:lnTo>
                      <a:pt x="1256156" y="962405"/>
                    </a:lnTo>
                    <a:lnTo>
                      <a:pt x="1307591" y="962405"/>
                    </a:lnTo>
                    <a:lnTo>
                      <a:pt x="1307591" y="1084325"/>
                    </a:lnTo>
                    <a:lnTo>
                      <a:pt x="1370456" y="1084325"/>
                    </a:lnTo>
                    <a:lnTo>
                      <a:pt x="1370456" y="1142745"/>
                    </a:lnTo>
                    <a:lnTo>
                      <a:pt x="1385696" y="1142745"/>
                    </a:lnTo>
                    <a:lnTo>
                      <a:pt x="1403476" y="1142745"/>
                    </a:lnTo>
                    <a:lnTo>
                      <a:pt x="1435196" y="1142745"/>
                    </a:lnTo>
                    <a:lnTo>
                      <a:pt x="1435196" y="962405"/>
                    </a:lnTo>
                    <a:lnTo>
                      <a:pt x="1557089" y="962405"/>
                    </a:lnTo>
                    <a:lnTo>
                      <a:pt x="1557089" y="1689100"/>
                    </a:lnTo>
                    <a:lnTo>
                      <a:pt x="1435196" y="1689100"/>
                    </a:lnTo>
                    <a:lnTo>
                      <a:pt x="1435196" y="1556765"/>
                    </a:lnTo>
                    <a:lnTo>
                      <a:pt x="1403476" y="1556765"/>
                    </a:lnTo>
                    <a:lnTo>
                      <a:pt x="1385696" y="1556765"/>
                    </a:lnTo>
                    <a:lnTo>
                      <a:pt x="1314576" y="1556765"/>
                    </a:lnTo>
                    <a:lnTo>
                      <a:pt x="1314576" y="1498345"/>
                    </a:lnTo>
                    <a:lnTo>
                      <a:pt x="1256156" y="1498345"/>
                    </a:lnTo>
                    <a:lnTo>
                      <a:pt x="1256156" y="1439925"/>
                    </a:lnTo>
                    <a:lnTo>
                      <a:pt x="1193291" y="1439925"/>
                    </a:lnTo>
                    <a:lnTo>
                      <a:pt x="1193291" y="1381505"/>
                    </a:lnTo>
                    <a:lnTo>
                      <a:pt x="1141856" y="1381505"/>
                    </a:lnTo>
                    <a:lnTo>
                      <a:pt x="1141856" y="1267205"/>
                    </a:lnTo>
                    <a:lnTo>
                      <a:pt x="1058468" y="1267205"/>
                    </a:lnTo>
                    <a:lnTo>
                      <a:pt x="1058468" y="1201165"/>
                    </a:lnTo>
                    <a:lnTo>
                      <a:pt x="962812" y="1201165"/>
                    </a:lnTo>
                    <a:lnTo>
                      <a:pt x="962812" y="1379220"/>
                    </a:lnTo>
                    <a:lnTo>
                      <a:pt x="896557" y="1379220"/>
                    </a:lnTo>
                    <a:lnTo>
                      <a:pt x="896557" y="1455420"/>
                    </a:lnTo>
                    <a:lnTo>
                      <a:pt x="840920" y="1455420"/>
                    </a:lnTo>
                    <a:lnTo>
                      <a:pt x="840920" y="1689100"/>
                    </a:lnTo>
                    <a:lnTo>
                      <a:pt x="717484" y="1689100"/>
                    </a:lnTo>
                    <a:lnTo>
                      <a:pt x="717484" y="1455420"/>
                    </a:lnTo>
                    <a:lnTo>
                      <a:pt x="661847" y="1455420"/>
                    </a:lnTo>
                    <a:lnTo>
                      <a:pt x="661847" y="1379220"/>
                    </a:lnTo>
                    <a:lnTo>
                      <a:pt x="595591" y="1379220"/>
                    </a:lnTo>
                    <a:lnTo>
                      <a:pt x="595591" y="1198880"/>
                    </a:lnTo>
                    <a:lnTo>
                      <a:pt x="595591" y="838200"/>
                    </a:lnTo>
                    <a:lnTo>
                      <a:pt x="595591" y="784860"/>
                    </a:lnTo>
                    <a:lnTo>
                      <a:pt x="595591" y="657860"/>
                    </a:lnTo>
                    <a:lnTo>
                      <a:pt x="595591" y="243840"/>
                    </a:lnTo>
                    <a:lnTo>
                      <a:pt x="652984" y="243840"/>
                    </a:lnTo>
                    <a:lnTo>
                      <a:pt x="652984" y="180340"/>
                    </a:lnTo>
                    <a:lnTo>
                      <a:pt x="717484" y="1803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A6BE187-3190-4675-A6E6-CB6BD5511E10}"/>
                  </a:ext>
                </a:extLst>
              </p:cNvPr>
              <p:cNvSpPr/>
              <p:nvPr/>
            </p:nvSpPr>
            <p:spPr>
              <a:xfrm flipH="1">
                <a:off x="3300880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50B02642-5607-4647-846D-0FD6F7C5F814}"/>
                  </a:ext>
                </a:extLst>
              </p:cNvPr>
              <p:cNvSpPr/>
              <p:nvPr/>
            </p:nvSpPr>
            <p:spPr>
              <a:xfrm flipH="1">
                <a:off x="2491995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57" name="그룹 356">
                <a:extLst>
                  <a:ext uri="{FF2B5EF4-FFF2-40B4-BE49-F238E27FC236}">
                    <a16:creationId xmlns:a16="http://schemas.microsoft.com/office/drawing/2014/main" id="{85363A5B-7E60-446E-AE1A-796EA603E6AE}"/>
                  </a:ext>
                </a:extLst>
              </p:cNvPr>
              <p:cNvGrpSpPr/>
              <p:nvPr/>
            </p:nvGrpSpPr>
            <p:grpSpPr>
              <a:xfrm>
                <a:off x="2626849" y="5791659"/>
                <a:ext cx="607878" cy="237352"/>
                <a:chOff x="3183287" y="3091689"/>
                <a:chExt cx="1078550" cy="421131"/>
              </a:xfrm>
            </p:grpSpPr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E82BFBEB-75C5-44EE-A834-31626AAB56D5}"/>
                    </a:ext>
                  </a:extLst>
                </p:cNvPr>
                <p:cNvGrpSpPr/>
                <p:nvPr/>
              </p:nvGrpSpPr>
              <p:grpSpPr>
                <a:xfrm>
                  <a:off x="3183287" y="3091689"/>
                  <a:ext cx="121893" cy="421131"/>
                  <a:chOff x="3183287" y="3091689"/>
                  <a:chExt cx="121893" cy="421131"/>
                </a:xfrm>
              </p:grpSpPr>
              <p:sp>
                <p:nvSpPr>
                  <p:cNvPr id="363" name="직사각형 362">
                    <a:extLst>
                      <a:ext uri="{FF2B5EF4-FFF2-40B4-BE49-F238E27FC236}">
                        <a16:creationId xmlns:a16="http://schemas.microsoft.com/office/drawing/2014/main" id="{243E5FE7-1F44-4368-ADA9-F96730406F78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64" name="직사각형 363">
                    <a:extLst>
                      <a:ext uri="{FF2B5EF4-FFF2-40B4-BE49-F238E27FC236}">
                        <a16:creationId xmlns:a16="http://schemas.microsoft.com/office/drawing/2014/main" id="{278674CE-B95A-4304-BD5B-F708FA230B41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60" name="그룹 359">
                  <a:extLst>
                    <a:ext uri="{FF2B5EF4-FFF2-40B4-BE49-F238E27FC236}">
                      <a16:creationId xmlns:a16="http://schemas.microsoft.com/office/drawing/2014/main" id="{2767A5A1-E32C-462A-913D-4A4BBC89CAA2}"/>
                    </a:ext>
                  </a:extLst>
                </p:cNvPr>
                <p:cNvGrpSpPr/>
                <p:nvPr/>
              </p:nvGrpSpPr>
              <p:grpSpPr>
                <a:xfrm>
                  <a:off x="4139944" y="3091689"/>
                  <a:ext cx="121893" cy="421131"/>
                  <a:chOff x="4139944" y="3091689"/>
                  <a:chExt cx="121893" cy="421131"/>
                </a:xfrm>
              </p:grpSpPr>
              <p:sp>
                <p:nvSpPr>
                  <p:cNvPr id="361" name="직사각형 360">
                    <a:extLst>
                      <a:ext uri="{FF2B5EF4-FFF2-40B4-BE49-F238E27FC236}">
                        <a16:creationId xmlns:a16="http://schemas.microsoft.com/office/drawing/2014/main" id="{1D4186F0-A089-46C4-A9F6-4E364157E73A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62" name="직사각형 361">
                    <a:extLst>
                      <a:ext uri="{FF2B5EF4-FFF2-40B4-BE49-F238E27FC236}">
                        <a16:creationId xmlns:a16="http://schemas.microsoft.com/office/drawing/2014/main" id="{F624855F-01BA-4FE0-8F34-A52A5C9EEA68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358" name="자유형: 도형 357">
                <a:extLst>
                  <a:ext uri="{FF2B5EF4-FFF2-40B4-BE49-F238E27FC236}">
                    <a16:creationId xmlns:a16="http://schemas.microsoft.com/office/drawing/2014/main" id="{0E78DA83-EB4E-4282-87E0-9F9B844A50E9}"/>
                  </a:ext>
                </a:extLst>
              </p:cNvPr>
              <p:cNvSpPr/>
              <p:nvPr/>
            </p:nvSpPr>
            <p:spPr>
              <a:xfrm>
                <a:off x="2834158" y="5937749"/>
                <a:ext cx="193261" cy="165345"/>
              </a:xfrm>
              <a:custGeom>
                <a:avLst/>
                <a:gdLst>
                  <a:gd name="connsiteX0" fmla="*/ 53340 w 342900"/>
                  <a:gd name="connsiteY0" fmla="*/ 0 h 293370"/>
                  <a:gd name="connsiteX1" fmla="*/ 289560 w 342900"/>
                  <a:gd name="connsiteY1" fmla="*/ 0 h 293370"/>
                  <a:gd name="connsiteX2" fmla="*/ 289560 w 342900"/>
                  <a:gd name="connsiteY2" fmla="*/ 129540 h 293370"/>
                  <a:gd name="connsiteX3" fmla="*/ 342900 w 342900"/>
                  <a:gd name="connsiteY3" fmla="*/ 129540 h 293370"/>
                  <a:gd name="connsiteX4" fmla="*/ 342900 w 342900"/>
                  <a:gd name="connsiteY4" fmla="*/ 186690 h 293370"/>
                  <a:gd name="connsiteX5" fmla="*/ 342900 w 342900"/>
                  <a:gd name="connsiteY5" fmla="*/ 236220 h 293370"/>
                  <a:gd name="connsiteX6" fmla="*/ 342900 w 342900"/>
                  <a:gd name="connsiteY6" fmla="*/ 293370 h 293370"/>
                  <a:gd name="connsiteX7" fmla="*/ 240030 w 342900"/>
                  <a:gd name="connsiteY7" fmla="*/ 293370 h 293370"/>
                  <a:gd name="connsiteX8" fmla="*/ 240030 w 342900"/>
                  <a:gd name="connsiteY8" fmla="*/ 236220 h 293370"/>
                  <a:gd name="connsiteX9" fmla="*/ 102870 w 342900"/>
                  <a:gd name="connsiteY9" fmla="*/ 236220 h 293370"/>
                  <a:gd name="connsiteX10" fmla="*/ 102870 w 342900"/>
                  <a:gd name="connsiteY10" fmla="*/ 293370 h 293370"/>
                  <a:gd name="connsiteX11" fmla="*/ 0 w 342900"/>
                  <a:gd name="connsiteY11" fmla="*/ 293370 h 293370"/>
                  <a:gd name="connsiteX12" fmla="*/ 0 w 342900"/>
                  <a:gd name="connsiteY12" fmla="*/ 236220 h 293370"/>
                  <a:gd name="connsiteX13" fmla="*/ 0 w 342900"/>
                  <a:gd name="connsiteY13" fmla="*/ 186690 h 293370"/>
                  <a:gd name="connsiteX14" fmla="*/ 0 w 342900"/>
                  <a:gd name="connsiteY14" fmla="*/ 129540 h 293370"/>
                  <a:gd name="connsiteX15" fmla="*/ 53340 w 342900"/>
                  <a:gd name="connsiteY15" fmla="*/ 129540 h 29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2900" h="293370">
                    <a:moveTo>
                      <a:pt x="53340" y="0"/>
                    </a:moveTo>
                    <a:lnTo>
                      <a:pt x="289560" y="0"/>
                    </a:lnTo>
                    <a:lnTo>
                      <a:pt x="289560" y="129540"/>
                    </a:lnTo>
                    <a:lnTo>
                      <a:pt x="342900" y="129540"/>
                    </a:lnTo>
                    <a:lnTo>
                      <a:pt x="342900" y="186690"/>
                    </a:lnTo>
                    <a:lnTo>
                      <a:pt x="342900" y="236220"/>
                    </a:lnTo>
                    <a:lnTo>
                      <a:pt x="342900" y="293370"/>
                    </a:lnTo>
                    <a:lnTo>
                      <a:pt x="240030" y="293370"/>
                    </a:lnTo>
                    <a:lnTo>
                      <a:pt x="240030" y="236220"/>
                    </a:lnTo>
                    <a:lnTo>
                      <a:pt x="102870" y="236220"/>
                    </a:lnTo>
                    <a:lnTo>
                      <a:pt x="102870" y="293370"/>
                    </a:lnTo>
                    <a:lnTo>
                      <a:pt x="0" y="293370"/>
                    </a:lnTo>
                    <a:lnTo>
                      <a:pt x="0" y="236220"/>
                    </a:lnTo>
                    <a:lnTo>
                      <a:pt x="0" y="186690"/>
                    </a:lnTo>
                    <a:lnTo>
                      <a:pt x="0" y="129540"/>
                    </a:lnTo>
                    <a:lnTo>
                      <a:pt x="53340" y="12954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15" name="그림 114" descr="텍스트이(가) 표시된 사진&#10;&#10;자동 생성된 설명">
            <a:extLst>
              <a:ext uri="{FF2B5EF4-FFF2-40B4-BE49-F238E27FC236}">
                <a16:creationId xmlns:a16="http://schemas.microsoft.com/office/drawing/2014/main" id="{691F80D4-9EF9-4899-8899-9838B99B95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5" y="2141370"/>
            <a:ext cx="2700000" cy="21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3.95833E-6 -0.3312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71EDAFB4-EC1D-4636-9637-22D2FC7042C0}"/>
              </a:ext>
            </a:extLst>
          </p:cNvPr>
          <p:cNvGrpSpPr/>
          <p:nvPr/>
        </p:nvGrpSpPr>
        <p:grpSpPr>
          <a:xfrm>
            <a:off x="4645388" y="5262428"/>
            <a:ext cx="858768" cy="766158"/>
            <a:chOff x="2609165" y="5421614"/>
            <a:chExt cx="858768" cy="766158"/>
          </a:xfrm>
        </p:grpSpPr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25C72A40-B656-4BD1-BBEB-BBF15F9C1B3A}"/>
                </a:ext>
              </a:extLst>
            </p:cNvPr>
            <p:cNvGrpSpPr/>
            <p:nvPr/>
          </p:nvGrpSpPr>
          <p:grpSpPr>
            <a:xfrm>
              <a:off x="2919376" y="5421614"/>
              <a:ext cx="244335" cy="638028"/>
              <a:chOff x="2919376" y="5421614"/>
              <a:chExt cx="244335" cy="638028"/>
            </a:xfrm>
          </p:grpSpPr>
          <p:grpSp>
            <p:nvGrpSpPr>
              <p:cNvPr id="294" name="그룹 293">
                <a:extLst>
                  <a:ext uri="{FF2B5EF4-FFF2-40B4-BE49-F238E27FC236}">
                    <a16:creationId xmlns:a16="http://schemas.microsoft.com/office/drawing/2014/main" id="{3453901C-09D2-4744-AA16-BE1FF1DFFDD0}"/>
                  </a:ext>
                </a:extLst>
              </p:cNvPr>
              <p:cNvGrpSpPr/>
              <p:nvPr/>
            </p:nvGrpSpPr>
            <p:grpSpPr>
              <a:xfrm>
                <a:off x="2919376" y="5757354"/>
                <a:ext cx="244335" cy="302288"/>
                <a:chOff x="5415667" y="4278630"/>
                <a:chExt cx="244335" cy="302288"/>
              </a:xfrm>
            </p:grpSpPr>
            <p:grpSp>
              <p:nvGrpSpPr>
                <p:cNvPr id="300" name="그룹 299">
                  <a:extLst>
                    <a:ext uri="{FF2B5EF4-FFF2-40B4-BE49-F238E27FC236}">
                      <a16:creationId xmlns:a16="http://schemas.microsoft.com/office/drawing/2014/main" id="{FCAC6C8D-5AC7-42A2-B664-0075A7CAC8C3}"/>
                    </a:ext>
                  </a:extLst>
                </p:cNvPr>
                <p:cNvGrpSpPr/>
                <p:nvPr/>
              </p:nvGrpSpPr>
              <p:grpSpPr>
                <a:xfrm>
                  <a:off x="5415667" y="4278630"/>
                  <a:ext cx="122168" cy="302288"/>
                  <a:chOff x="5415667" y="4278630"/>
                  <a:chExt cx="122168" cy="302288"/>
                </a:xfrm>
              </p:grpSpPr>
              <p:sp>
                <p:nvSpPr>
                  <p:cNvPr id="306" name="직사각형 305">
                    <a:extLst>
                      <a:ext uri="{FF2B5EF4-FFF2-40B4-BE49-F238E27FC236}">
                        <a16:creationId xmlns:a16="http://schemas.microsoft.com/office/drawing/2014/main" id="{0D9B7113-934C-45DF-A1F3-C627F6362490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7" name="직사각형 306">
                    <a:extLst>
                      <a:ext uri="{FF2B5EF4-FFF2-40B4-BE49-F238E27FC236}">
                        <a16:creationId xmlns:a16="http://schemas.microsoft.com/office/drawing/2014/main" id="{367B3467-9999-4D5B-A38D-4DE673B9D0D4}"/>
                      </a:ext>
                    </a:extLst>
                  </p:cNvPr>
                  <p:cNvSpPr/>
                  <p:nvPr/>
                </p:nvSpPr>
                <p:spPr>
                  <a:xfrm flipH="1">
                    <a:off x="5415667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8" name="직사각형 307">
                    <a:extLst>
                      <a:ext uri="{FF2B5EF4-FFF2-40B4-BE49-F238E27FC236}">
                        <a16:creationId xmlns:a16="http://schemas.microsoft.com/office/drawing/2014/main" id="{5A3C0422-4815-42EB-AAF0-6114D212BFBD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9" name="직사각형 308">
                    <a:extLst>
                      <a:ext uri="{FF2B5EF4-FFF2-40B4-BE49-F238E27FC236}">
                        <a16:creationId xmlns:a16="http://schemas.microsoft.com/office/drawing/2014/main" id="{80C41C13-7374-4609-AAF7-D6E0E5D16A4F}"/>
                      </a:ext>
                    </a:extLst>
                  </p:cNvPr>
                  <p:cNvSpPr/>
                  <p:nvPr/>
                </p:nvSpPr>
                <p:spPr>
                  <a:xfrm flipH="1">
                    <a:off x="5450941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F0C14B15-1ADC-4DAF-A055-2154BC0868FE}"/>
                    </a:ext>
                  </a:extLst>
                </p:cNvPr>
                <p:cNvGrpSpPr/>
                <p:nvPr/>
              </p:nvGrpSpPr>
              <p:grpSpPr>
                <a:xfrm>
                  <a:off x="5537834" y="4278630"/>
                  <a:ext cx="122168" cy="302288"/>
                  <a:chOff x="5537834" y="4278630"/>
                  <a:chExt cx="122168" cy="302288"/>
                </a:xfrm>
              </p:grpSpPr>
              <p:sp>
                <p:nvSpPr>
                  <p:cNvPr id="302" name="직사각형 301">
                    <a:extLst>
                      <a:ext uri="{FF2B5EF4-FFF2-40B4-BE49-F238E27FC236}">
                        <a16:creationId xmlns:a16="http://schemas.microsoft.com/office/drawing/2014/main" id="{EF639103-14C6-4614-9F9B-8859DC5247DA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3" name="직사각형 302">
                    <a:extLst>
                      <a:ext uri="{FF2B5EF4-FFF2-40B4-BE49-F238E27FC236}">
                        <a16:creationId xmlns:a16="http://schemas.microsoft.com/office/drawing/2014/main" id="{3D7ACD0D-123C-45EC-8BFE-739E0E456A8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7834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4" name="직사각형 303">
                    <a:extLst>
                      <a:ext uri="{FF2B5EF4-FFF2-40B4-BE49-F238E27FC236}">
                        <a16:creationId xmlns:a16="http://schemas.microsoft.com/office/drawing/2014/main" id="{18FF0161-D24C-45FC-8D22-A6C8F2425669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5" name="직사각형 304">
                    <a:extLst>
                      <a:ext uri="{FF2B5EF4-FFF2-40B4-BE49-F238E27FC236}">
                        <a16:creationId xmlns:a16="http://schemas.microsoft.com/office/drawing/2014/main" id="{79E878D5-9BCE-4AA4-A070-3B49BC96A038}"/>
                      </a:ext>
                    </a:extLst>
                  </p:cNvPr>
                  <p:cNvSpPr/>
                  <p:nvPr/>
                </p:nvSpPr>
                <p:spPr>
                  <a:xfrm flipH="1">
                    <a:off x="5573108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C08062CF-79EE-4B5B-A6B5-983B0EE41D81}"/>
                  </a:ext>
                </a:extLst>
              </p:cNvPr>
              <p:cNvGrpSpPr/>
              <p:nvPr/>
            </p:nvGrpSpPr>
            <p:grpSpPr>
              <a:xfrm>
                <a:off x="2980459" y="5421614"/>
                <a:ext cx="122168" cy="302288"/>
                <a:chOff x="5537834" y="4278630"/>
                <a:chExt cx="122168" cy="302288"/>
              </a:xfrm>
            </p:grpSpPr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B0A91511-E2F8-4AFE-B3C5-896189629398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8AF6BDC0-E12F-4A27-87F8-6A6A323DF619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BC33DE86-D332-4DBD-9169-C82B8C4A3ED6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1EF78FBA-8958-4285-9C38-63E276157805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C01B7E16-8290-4182-BA00-35484D78AD41}"/>
                </a:ext>
              </a:extLst>
            </p:cNvPr>
            <p:cNvGrpSpPr/>
            <p:nvPr/>
          </p:nvGrpSpPr>
          <p:grpSpPr>
            <a:xfrm>
              <a:off x="2609165" y="5885484"/>
              <a:ext cx="858768" cy="302288"/>
              <a:chOff x="2607372" y="5885484"/>
              <a:chExt cx="858768" cy="302288"/>
            </a:xfrm>
          </p:grpSpPr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0FBA58D0-684E-4EA9-AF90-F83F0830D415}"/>
                  </a:ext>
                </a:extLst>
              </p:cNvPr>
              <p:cNvGrpSpPr/>
              <p:nvPr/>
            </p:nvGrpSpPr>
            <p:grpSpPr>
              <a:xfrm>
                <a:off x="26073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382F08F-B0D5-4C36-9327-3DEE2ABC7CF5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8927BF07-E201-4DF1-B27F-FF400CF664B0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61053418-D7B1-4B56-BC0B-87BA53443503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433C3D23-520E-496C-9812-E5C68608E802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73D6A11D-FC70-4ACE-BD49-AB5F7AA17C1D}"/>
                  </a:ext>
                </a:extLst>
              </p:cNvPr>
              <p:cNvGrpSpPr/>
              <p:nvPr/>
            </p:nvGrpSpPr>
            <p:grpSpPr>
              <a:xfrm>
                <a:off x="33439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C7F578B0-047F-479A-8B1B-6E804536DA02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F617E64E-0197-4D18-82CA-C63EA2E9C53B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C4CA66AF-99F0-4361-86C8-54B3078AA781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CAD6F41F-D129-40CC-AA31-96782F1B88BF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698AF973-70BC-45E5-8899-B79CFA47486C}"/>
              </a:ext>
            </a:extLst>
          </p:cNvPr>
          <p:cNvGrpSpPr/>
          <p:nvPr/>
        </p:nvGrpSpPr>
        <p:grpSpPr>
          <a:xfrm>
            <a:off x="4645388" y="5262428"/>
            <a:ext cx="858768" cy="766158"/>
            <a:chOff x="2609165" y="5421614"/>
            <a:chExt cx="858768" cy="766158"/>
          </a:xfrm>
        </p:grpSpPr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E857E2FB-3A4C-4857-A3C3-E022B0617CA1}"/>
                </a:ext>
              </a:extLst>
            </p:cNvPr>
            <p:cNvGrpSpPr/>
            <p:nvPr/>
          </p:nvGrpSpPr>
          <p:grpSpPr>
            <a:xfrm>
              <a:off x="2919376" y="5421614"/>
              <a:ext cx="244335" cy="638028"/>
              <a:chOff x="2919376" y="5421614"/>
              <a:chExt cx="244335" cy="638028"/>
            </a:xfrm>
          </p:grpSpPr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88499DD-0A8B-499E-9222-41558806E6EC}"/>
                  </a:ext>
                </a:extLst>
              </p:cNvPr>
              <p:cNvGrpSpPr/>
              <p:nvPr/>
            </p:nvGrpSpPr>
            <p:grpSpPr>
              <a:xfrm>
                <a:off x="2919376" y="5757354"/>
                <a:ext cx="244335" cy="302288"/>
                <a:chOff x="5415667" y="4278630"/>
                <a:chExt cx="244335" cy="302288"/>
              </a:xfrm>
            </p:grpSpPr>
            <p:grpSp>
              <p:nvGrpSpPr>
                <p:cNvPr id="329" name="그룹 328">
                  <a:extLst>
                    <a:ext uri="{FF2B5EF4-FFF2-40B4-BE49-F238E27FC236}">
                      <a16:creationId xmlns:a16="http://schemas.microsoft.com/office/drawing/2014/main" id="{F88BF421-2602-4F82-8680-766ADB1D3C24}"/>
                    </a:ext>
                  </a:extLst>
                </p:cNvPr>
                <p:cNvGrpSpPr/>
                <p:nvPr/>
              </p:nvGrpSpPr>
              <p:grpSpPr>
                <a:xfrm>
                  <a:off x="5415667" y="4278630"/>
                  <a:ext cx="122168" cy="302288"/>
                  <a:chOff x="5415667" y="4278630"/>
                  <a:chExt cx="122168" cy="302288"/>
                </a:xfrm>
              </p:grpSpPr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393A87B7-7F61-409A-BF82-AEF2384F65E8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C12D0262-25A3-4019-A5AC-454C9D35CD25}"/>
                      </a:ext>
                    </a:extLst>
                  </p:cNvPr>
                  <p:cNvSpPr/>
                  <p:nvPr/>
                </p:nvSpPr>
                <p:spPr>
                  <a:xfrm flipH="1">
                    <a:off x="5415667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F441A3C8-55F9-4E95-ADEC-0BF4FF2E98B6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38464585-D39C-4069-9D96-FFEDACDCA605}"/>
                      </a:ext>
                    </a:extLst>
                  </p:cNvPr>
                  <p:cNvSpPr/>
                  <p:nvPr/>
                </p:nvSpPr>
                <p:spPr>
                  <a:xfrm flipH="1">
                    <a:off x="5450941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id="{E6EDA746-15A3-44C6-ADBF-F2EEF410CCA1}"/>
                    </a:ext>
                  </a:extLst>
                </p:cNvPr>
                <p:cNvGrpSpPr/>
                <p:nvPr/>
              </p:nvGrpSpPr>
              <p:grpSpPr>
                <a:xfrm>
                  <a:off x="5537834" y="4278630"/>
                  <a:ext cx="122168" cy="302288"/>
                  <a:chOff x="5537834" y="4278630"/>
                  <a:chExt cx="122168" cy="302288"/>
                </a:xfrm>
              </p:grpSpPr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453B448-A87D-4282-AA36-38943DFE99F0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58121D0A-51CF-4FD7-9EAF-BD3B34E439E3}"/>
                      </a:ext>
                    </a:extLst>
                  </p:cNvPr>
                  <p:cNvSpPr/>
                  <p:nvPr/>
                </p:nvSpPr>
                <p:spPr>
                  <a:xfrm flipH="1">
                    <a:off x="5537834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19226882-AD2E-4E77-8985-BCF99A857B1D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A25CC7A3-6C82-48CC-B07C-64D04A65AD32}"/>
                      </a:ext>
                    </a:extLst>
                  </p:cNvPr>
                  <p:cNvSpPr/>
                  <p:nvPr/>
                </p:nvSpPr>
                <p:spPr>
                  <a:xfrm flipH="1">
                    <a:off x="5573108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24" name="그룹 323">
                <a:extLst>
                  <a:ext uri="{FF2B5EF4-FFF2-40B4-BE49-F238E27FC236}">
                    <a16:creationId xmlns:a16="http://schemas.microsoft.com/office/drawing/2014/main" id="{1E143086-B096-4726-9A21-1CA6C12CD871}"/>
                  </a:ext>
                </a:extLst>
              </p:cNvPr>
              <p:cNvGrpSpPr/>
              <p:nvPr/>
            </p:nvGrpSpPr>
            <p:grpSpPr>
              <a:xfrm>
                <a:off x="2980459" y="5421614"/>
                <a:ext cx="122168" cy="302288"/>
                <a:chOff x="5537834" y="4278630"/>
                <a:chExt cx="122168" cy="302288"/>
              </a:xfrm>
            </p:grpSpPr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909E194C-8180-434A-92AF-2EBFA3DD93AA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0CDDCD07-7162-480F-8A6E-D3953369A722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50A5B2E9-F6D8-4C77-9660-7C041FD9F370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6A1F412-598F-4644-8710-D17CA734DE3E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312" name="그룹 311">
              <a:extLst>
                <a:ext uri="{FF2B5EF4-FFF2-40B4-BE49-F238E27FC236}">
                  <a16:creationId xmlns:a16="http://schemas.microsoft.com/office/drawing/2014/main" id="{B2B36DF9-3575-46E0-A2BA-4E4140FE34DA}"/>
                </a:ext>
              </a:extLst>
            </p:cNvPr>
            <p:cNvGrpSpPr/>
            <p:nvPr/>
          </p:nvGrpSpPr>
          <p:grpSpPr>
            <a:xfrm>
              <a:off x="2609165" y="5885484"/>
              <a:ext cx="858768" cy="302288"/>
              <a:chOff x="2607372" y="5885484"/>
              <a:chExt cx="858768" cy="302288"/>
            </a:xfrm>
          </p:grpSpPr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1A9CB5BC-F2F9-437F-B7F4-F54A75B81CA2}"/>
                  </a:ext>
                </a:extLst>
              </p:cNvPr>
              <p:cNvGrpSpPr/>
              <p:nvPr/>
            </p:nvGrpSpPr>
            <p:grpSpPr>
              <a:xfrm>
                <a:off x="26073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963589F2-2EE2-4DF3-ABE8-6DEDF3711DB1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FDF1818C-EB8D-4F9A-A257-FDD37A992B2C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8A910514-199C-48AD-AB83-B8883A1A6085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F271A6B4-C357-429F-B3D7-942E21BEC587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632A49B5-3D76-4935-97C8-E5FA418A4A1F}"/>
                  </a:ext>
                </a:extLst>
              </p:cNvPr>
              <p:cNvGrpSpPr/>
              <p:nvPr/>
            </p:nvGrpSpPr>
            <p:grpSpPr>
              <a:xfrm>
                <a:off x="33439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40C91620-0554-4935-959D-B391A7342D1C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EE30E991-509D-4DF4-9906-33810E2DACFB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12421328-8213-4343-A776-05A3E82D8B45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직사각형 317">
                  <a:extLst>
                    <a:ext uri="{FF2B5EF4-FFF2-40B4-BE49-F238E27FC236}">
                      <a16:creationId xmlns:a16="http://schemas.microsoft.com/office/drawing/2014/main" id="{15A1906B-7897-4B24-AFCC-9B32191DFF1F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1F6902ED-6FA0-4242-9544-CED52F12D657}"/>
              </a:ext>
            </a:extLst>
          </p:cNvPr>
          <p:cNvGrpSpPr/>
          <p:nvPr/>
        </p:nvGrpSpPr>
        <p:grpSpPr>
          <a:xfrm>
            <a:off x="4030786" y="2913140"/>
            <a:ext cx="2063527" cy="1014592"/>
            <a:chOff x="2107985" y="2921704"/>
            <a:chExt cx="2063527" cy="1014592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4BC2412-527B-4C38-BEE8-8A37EB3088DE}"/>
                </a:ext>
              </a:extLst>
            </p:cNvPr>
            <p:cNvSpPr txBox="1"/>
            <p:nvPr/>
          </p:nvSpPr>
          <p:spPr>
            <a:xfrm>
              <a:off x="242747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D91BDC0-9610-46B1-8AB8-42734BF8574C}"/>
                </a:ext>
              </a:extLst>
            </p:cNvPr>
            <p:cNvSpPr txBox="1"/>
            <p:nvPr/>
          </p:nvSpPr>
          <p:spPr>
            <a:xfrm>
              <a:off x="3012826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888F6ED-C177-47C0-90CA-CCDB27A5CC07}"/>
                </a:ext>
              </a:extLst>
            </p:cNvPr>
            <p:cNvSpPr txBox="1"/>
            <p:nvPr/>
          </p:nvSpPr>
          <p:spPr>
            <a:xfrm>
              <a:off x="330795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9CE08B8-1229-4427-A8B1-B92225C3A493}"/>
                </a:ext>
              </a:extLst>
            </p:cNvPr>
            <p:cNvSpPr txBox="1"/>
            <p:nvPr/>
          </p:nvSpPr>
          <p:spPr>
            <a:xfrm>
              <a:off x="2107985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698E2B6-08FC-4CF6-A6FC-97B63490A1AE}"/>
                </a:ext>
              </a:extLst>
            </p:cNvPr>
            <p:cNvSpPr txBox="1"/>
            <p:nvPr/>
          </p:nvSpPr>
          <p:spPr>
            <a:xfrm>
              <a:off x="3012826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497ECA8-3D60-4D14-978E-A44A53BCAD5C}"/>
                </a:ext>
              </a:extLst>
            </p:cNvPr>
            <p:cNvSpPr txBox="1"/>
            <p:nvPr/>
          </p:nvSpPr>
          <p:spPr>
            <a:xfrm>
              <a:off x="2720987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481644E-4105-4926-A192-561155207056}"/>
                </a:ext>
              </a:extLst>
            </p:cNvPr>
            <p:cNvSpPr txBox="1"/>
            <p:nvPr/>
          </p:nvSpPr>
          <p:spPr>
            <a:xfrm>
              <a:off x="360405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B1A28F0-6328-4016-8686-165744AF5BFD}"/>
                </a:ext>
              </a:extLst>
            </p:cNvPr>
            <p:cNvSpPr txBox="1"/>
            <p:nvPr/>
          </p:nvSpPr>
          <p:spPr>
            <a:xfrm>
              <a:off x="389589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2D1CC9C-C974-4C03-A643-F9E7407CFCF0}"/>
                </a:ext>
              </a:extLst>
            </p:cNvPr>
            <p:cNvSpPr txBox="1"/>
            <p:nvPr/>
          </p:nvSpPr>
          <p:spPr>
            <a:xfrm>
              <a:off x="3618379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5F68540-03E0-4BB9-A464-82FE7B528CB5}"/>
                </a:ext>
              </a:extLst>
            </p:cNvPr>
            <p:cNvSpPr txBox="1"/>
            <p:nvPr/>
          </p:nvSpPr>
          <p:spPr>
            <a:xfrm>
              <a:off x="3315110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72C997E-306B-412D-81E4-0C19BC996899}"/>
                </a:ext>
              </a:extLst>
            </p:cNvPr>
            <p:cNvSpPr txBox="1"/>
            <p:nvPr/>
          </p:nvSpPr>
          <p:spPr>
            <a:xfrm>
              <a:off x="3012452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EED68D7-418B-4E08-903B-CBFEDF113DEB}"/>
                </a:ext>
              </a:extLst>
            </p:cNvPr>
            <p:cNvSpPr txBox="1"/>
            <p:nvPr/>
          </p:nvSpPr>
          <p:spPr>
            <a:xfrm>
              <a:off x="3618379" y="292614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68B3744-FCEF-44C3-98E6-A888833ADCA2}"/>
                </a:ext>
              </a:extLst>
            </p:cNvPr>
            <p:cNvSpPr txBox="1"/>
            <p:nvPr/>
          </p:nvSpPr>
          <p:spPr>
            <a:xfrm>
              <a:off x="3315110" y="292614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67B79E5-EFC4-40A2-B595-267409106E40}"/>
                </a:ext>
              </a:extLst>
            </p:cNvPr>
            <p:cNvSpPr txBox="1"/>
            <p:nvPr/>
          </p:nvSpPr>
          <p:spPr>
            <a:xfrm>
              <a:off x="2421267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6FEBC5A9-439C-4B78-B02F-BBBF286DAEB0}"/>
              </a:ext>
            </a:extLst>
          </p:cNvPr>
          <p:cNvGrpSpPr/>
          <p:nvPr/>
        </p:nvGrpSpPr>
        <p:grpSpPr>
          <a:xfrm>
            <a:off x="3718359" y="1454319"/>
            <a:ext cx="2707668" cy="2531823"/>
            <a:chOff x="1672410" y="1448149"/>
            <a:chExt cx="2707668" cy="253182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9B58139-E569-4E43-97AD-CEBC0D282272}"/>
                </a:ext>
              </a:extLst>
            </p:cNvPr>
            <p:cNvSpPr/>
            <p:nvPr/>
          </p:nvSpPr>
          <p:spPr>
            <a:xfrm>
              <a:off x="1672410" y="2724712"/>
              <a:ext cx="2707668" cy="12552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F73C5B6-D5EC-4BF0-8360-000899D46FD7}"/>
                </a:ext>
              </a:extLst>
            </p:cNvPr>
            <p:cNvSpPr txBox="1"/>
            <p:nvPr/>
          </p:nvSpPr>
          <p:spPr>
            <a:xfrm>
              <a:off x="2446276" y="1448149"/>
              <a:ext cx="11176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SECOND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37B0882-C866-4244-A47B-CD00C6DCFC04}"/>
              </a:ext>
            </a:extLst>
          </p:cNvPr>
          <p:cNvGrpSpPr/>
          <p:nvPr/>
        </p:nvGrpSpPr>
        <p:grpSpPr>
          <a:xfrm>
            <a:off x="4546413" y="5144824"/>
            <a:ext cx="1051560" cy="1081614"/>
            <a:chOff x="2512769" y="5260574"/>
            <a:chExt cx="1051560" cy="1081614"/>
          </a:xfrm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0166615-BB98-4F05-8B86-258F05F555E2}"/>
                </a:ext>
              </a:extLst>
            </p:cNvPr>
            <p:cNvSpPr/>
            <p:nvPr/>
          </p:nvSpPr>
          <p:spPr>
            <a:xfrm>
              <a:off x="2512769" y="5260574"/>
              <a:ext cx="1051560" cy="1081614"/>
            </a:xfrm>
            <a:custGeom>
              <a:avLst/>
              <a:gdLst>
                <a:gd name="connsiteX0" fmla="*/ 379015 w 1051560"/>
                <a:gd name="connsiteY0" fmla="*/ 0 h 1081614"/>
                <a:gd name="connsiteX1" fmla="*/ 678542 w 1051560"/>
                <a:gd name="connsiteY1" fmla="*/ 0 h 1081614"/>
                <a:gd name="connsiteX2" fmla="*/ 678542 w 1051560"/>
                <a:gd name="connsiteY2" fmla="*/ 261808 h 1081614"/>
                <a:gd name="connsiteX3" fmla="*/ 865916 w 1051560"/>
                <a:gd name="connsiteY3" fmla="*/ 261808 h 1081614"/>
                <a:gd name="connsiteX4" fmla="*/ 865916 w 1051560"/>
                <a:gd name="connsiteY4" fmla="*/ 407085 h 1081614"/>
                <a:gd name="connsiteX5" fmla="*/ 1051560 w 1051560"/>
                <a:gd name="connsiteY5" fmla="*/ 407085 h 1081614"/>
                <a:gd name="connsiteX6" fmla="*/ 1051560 w 1051560"/>
                <a:gd name="connsiteY6" fmla="*/ 1081614 h 1081614"/>
                <a:gd name="connsiteX7" fmla="*/ 0 w 1051560"/>
                <a:gd name="connsiteY7" fmla="*/ 1081614 h 1081614"/>
                <a:gd name="connsiteX8" fmla="*/ 0 w 1051560"/>
                <a:gd name="connsiteY8" fmla="*/ 407085 h 1081614"/>
                <a:gd name="connsiteX9" fmla="*/ 191641 w 1051560"/>
                <a:gd name="connsiteY9" fmla="*/ 407085 h 1081614"/>
                <a:gd name="connsiteX10" fmla="*/ 191641 w 1051560"/>
                <a:gd name="connsiteY10" fmla="*/ 261808 h 1081614"/>
                <a:gd name="connsiteX11" fmla="*/ 379015 w 1051560"/>
                <a:gd name="connsiteY11" fmla="*/ 261808 h 108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560" h="1081614">
                  <a:moveTo>
                    <a:pt x="379015" y="0"/>
                  </a:moveTo>
                  <a:lnTo>
                    <a:pt x="678542" y="0"/>
                  </a:lnTo>
                  <a:lnTo>
                    <a:pt x="678542" y="261808"/>
                  </a:lnTo>
                  <a:lnTo>
                    <a:pt x="865916" y="261808"/>
                  </a:lnTo>
                  <a:lnTo>
                    <a:pt x="865916" y="407085"/>
                  </a:lnTo>
                  <a:lnTo>
                    <a:pt x="1051560" y="407085"/>
                  </a:lnTo>
                  <a:lnTo>
                    <a:pt x="1051560" y="1081614"/>
                  </a:lnTo>
                  <a:lnTo>
                    <a:pt x="0" y="1081614"/>
                  </a:lnTo>
                  <a:lnTo>
                    <a:pt x="0" y="407085"/>
                  </a:lnTo>
                  <a:lnTo>
                    <a:pt x="191641" y="407085"/>
                  </a:lnTo>
                  <a:lnTo>
                    <a:pt x="191641" y="261808"/>
                  </a:lnTo>
                  <a:lnTo>
                    <a:pt x="379015" y="2618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53B13F44-8BC6-45CA-BAF9-B5109385C13B}"/>
                </a:ext>
              </a:extLst>
            </p:cNvPr>
            <p:cNvGrpSpPr/>
            <p:nvPr/>
          </p:nvGrpSpPr>
          <p:grpSpPr>
            <a:xfrm>
              <a:off x="2599756" y="5288719"/>
              <a:ext cx="877586" cy="951988"/>
              <a:chOff x="2491995" y="5520951"/>
              <a:chExt cx="877586" cy="951988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204B3C92-4783-4A37-B22A-D26ECFCD1C21}"/>
                  </a:ext>
                </a:extLst>
              </p:cNvPr>
              <p:cNvSpPr/>
              <p:nvPr/>
            </p:nvSpPr>
            <p:spPr>
              <a:xfrm flipH="1">
                <a:off x="269763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15F7085-223B-451B-8B8A-48E9E42AB308}"/>
                  </a:ext>
                </a:extLst>
              </p:cNvPr>
              <p:cNvSpPr/>
              <p:nvPr/>
            </p:nvSpPr>
            <p:spPr>
              <a:xfrm flipH="1">
                <a:off x="303521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DB51E3F-6E5A-464A-A273-898A4FD9386A}"/>
                  </a:ext>
                </a:extLst>
              </p:cNvPr>
              <p:cNvSpPr/>
              <p:nvPr/>
            </p:nvSpPr>
            <p:spPr>
              <a:xfrm>
                <a:off x="2491996" y="5520951"/>
                <a:ext cx="877585" cy="951988"/>
              </a:xfrm>
              <a:custGeom>
                <a:avLst/>
                <a:gdLst>
                  <a:gd name="connsiteX0" fmla="*/ 481290 w 1557089"/>
                  <a:gd name="connsiteY0" fmla="*/ 660145 h 1689100"/>
                  <a:gd name="connsiteX1" fmla="*/ 595590 w 1557089"/>
                  <a:gd name="connsiteY1" fmla="*/ 660145 h 1689100"/>
                  <a:gd name="connsiteX2" fmla="*/ 595590 w 1557089"/>
                  <a:gd name="connsiteY2" fmla="*/ 1201165 h 1689100"/>
                  <a:gd name="connsiteX3" fmla="*/ 498422 w 1557089"/>
                  <a:gd name="connsiteY3" fmla="*/ 1201165 h 1689100"/>
                  <a:gd name="connsiteX4" fmla="*/ 498422 w 1557089"/>
                  <a:gd name="connsiteY4" fmla="*/ 1267205 h 1689100"/>
                  <a:gd name="connsiteX5" fmla="*/ 415034 w 1557089"/>
                  <a:gd name="connsiteY5" fmla="*/ 1267205 h 1689100"/>
                  <a:gd name="connsiteX6" fmla="*/ 415034 w 1557089"/>
                  <a:gd name="connsiteY6" fmla="*/ 1381505 h 1689100"/>
                  <a:gd name="connsiteX7" fmla="*/ 363599 w 1557089"/>
                  <a:gd name="connsiteY7" fmla="*/ 1381505 h 1689100"/>
                  <a:gd name="connsiteX8" fmla="*/ 363599 w 1557089"/>
                  <a:gd name="connsiteY8" fmla="*/ 1439925 h 1689100"/>
                  <a:gd name="connsiteX9" fmla="*/ 300734 w 1557089"/>
                  <a:gd name="connsiteY9" fmla="*/ 1439925 h 1689100"/>
                  <a:gd name="connsiteX10" fmla="*/ 300734 w 1557089"/>
                  <a:gd name="connsiteY10" fmla="*/ 1498345 h 1689100"/>
                  <a:gd name="connsiteX11" fmla="*/ 242314 w 1557089"/>
                  <a:gd name="connsiteY11" fmla="*/ 1498345 h 1689100"/>
                  <a:gd name="connsiteX12" fmla="*/ 242314 w 1557089"/>
                  <a:gd name="connsiteY12" fmla="*/ 1556765 h 1689100"/>
                  <a:gd name="connsiteX13" fmla="*/ 171194 w 1557089"/>
                  <a:gd name="connsiteY13" fmla="*/ 1556765 h 1689100"/>
                  <a:gd name="connsiteX14" fmla="*/ 153414 w 1557089"/>
                  <a:gd name="connsiteY14" fmla="*/ 1556765 h 1689100"/>
                  <a:gd name="connsiteX15" fmla="*/ 121893 w 1557089"/>
                  <a:gd name="connsiteY15" fmla="*/ 1556765 h 1689100"/>
                  <a:gd name="connsiteX16" fmla="*/ 121893 w 1557089"/>
                  <a:gd name="connsiteY16" fmla="*/ 1689100 h 1689100"/>
                  <a:gd name="connsiteX17" fmla="*/ 0 w 1557089"/>
                  <a:gd name="connsiteY17" fmla="*/ 1689100 h 1689100"/>
                  <a:gd name="connsiteX18" fmla="*/ 0 w 1557089"/>
                  <a:gd name="connsiteY18" fmla="*/ 962405 h 1689100"/>
                  <a:gd name="connsiteX19" fmla="*/ 121893 w 1557089"/>
                  <a:gd name="connsiteY19" fmla="*/ 962405 h 1689100"/>
                  <a:gd name="connsiteX20" fmla="*/ 121893 w 1557089"/>
                  <a:gd name="connsiteY20" fmla="*/ 1142745 h 1689100"/>
                  <a:gd name="connsiteX21" fmla="*/ 153414 w 1557089"/>
                  <a:gd name="connsiteY21" fmla="*/ 1142745 h 1689100"/>
                  <a:gd name="connsiteX22" fmla="*/ 171194 w 1557089"/>
                  <a:gd name="connsiteY22" fmla="*/ 1142745 h 1689100"/>
                  <a:gd name="connsiteX23" fmla="*/ 186434 w 1557089"/>
                  <a:gd name="connsiteY23" fmla="*/ 1142745 h 1689100"/>
                  <a:gd name="connsiteX24" fmla="*/ 186434 w 1557089"/>
                  <a:gd name="connsiteY24" fmla="*/ 1084325 h 1689100"/>
                  <a:gd name="connsiteX25" fmla="*/ 249299 w 1557089"/>
                  <a:gd name="connsiteY25" fmla="*/ 1084325 h 1689100"/>
                  <a:gd name="connsiteX26" fmla="*/ 249299 w 1557089"/>
                  <a:gd name="connsiteY26" fmla="*/ 962405 h 1689100"/>
                  <a:gd name="connsiteX27" fmla="*/ 300734 w 1557089"/>
                  <a:gd name="connsiteY27" fmla="*/ 962405 h 1689100"/>
                  <a:gd name="connsiteX28" fmla="*/ 300734 w 1557089"/>
                  <a:gd name="connsiteY28" fmla="*/ 840485 h 1689100"/>
                  <a:gd name="connsiteX29" fmla="*/ 384122 w 1557089"/>
                  <a:gd name="connsiteY29" fmla="*/ 840485 h 1689100"/>
                  <a:gd name="connsiteX30" fmla="*/ 415034 w 1557089"/>
                  <a:gd name="connsiteY30" fmla="*/ 840485 h 1689100"/>
                  <a:gd name="connsiteX31" fmla="*/ 415034 w 1557089"/>
                  <a:gd name="connsiteY31" fmla="*/ 726185 h 1689100"/>
                  <a:gd name="connsiteX32" fmla="*/ 481290 w 1557089"/>
                  <a:gd name="connsiteY32" fmla="*/ 726185 h 1689100"/>
                  <a:gd name="connsiteX33" fmla="*/ 717484 w 1557089"/>
                  <a:gd name="connsiteY33" fmla="*/ 0 h 1689100"/>
                  <a:gd name="connsiteX34" fmla="*/ 840920 w 1557089"/>
                  <a:gd name="connsiteY34" fmla="*/ 0 h 1689100"/>
                  <a:gd name="connsiteX35" fmla="*/ 840920 w 1557089"/>
                  <a:gd name="connsiteY35" fmla="*/ 180340 h 1689100"/>
                  <a:gd name="connsiteX36" fmla="*/ 905420 w 1557089"/>
                  <a:gd name="connsiteY36" fmla="*/ 180340 h 1689100"/>
                  <a:gd name="connsiteX37" fmla="*/ 905420 w 1557089"/>
                  <a:gd name="connsiteY37" fmla="*/ 243840 h 1689100"/>
                  <a:gd name="connsiteX38" fmla="*/ 962812 w 1557089"/>
                  <a:gd name="connsiteY38" fmla="*/ 243840 h 1689100"/>
                  <a:gd name="connsiteX39" fmla="*/ 962812 w 1557089"/>
                  <a:gd name="connsiteY39" fmla="*/ 657860 h 1689100"/>
                  <a:gd name="connsiteX40" fmla="*/ 962812 w 1557089"/>
                  <a:gd name="connsiteY40" fmla="*/ 660145 h 1689100"/>
                  <a:gd name="connsiteX41" fmla="*/ 1075600 w 1557089"/>
                  <a:gd name="connsiteY41" fmla="*/ 660145 h 1689100"/>
                  <a:gd name="connsiteX42" fmla="*/ 1075600 w 1557089"/>
                  <a:gd name="connsiteY42" fmla="*/ 726185 h 1689100"/>
                  <a:gd name="connsiteX43" fmla="*/ 1141856 w 1557089"/>
                  <a:gd name="connsiteY43" fmla="*/ 726185 h 1689100"/>
                  <a:gd name="connsiteX44" fmla="*/ 1141856 w 1557089"/>
                  <a:gd name="connsiteY44" fmla="*/ 840485 h 1689100"/>
                  <a:gd name="connsiteX45" fmla="*/ 1172768 w 1557089"/>
                  <a:gd name="connsiteY45" fmla="*/ 840485 h 1689100"/>
                  <a:gd name="connsiteX46" fmla="*/ 1256156 w 1557089"/>
                  <a:gd name="connsiteY46" fmla="*/ 840485 h 1689100"/>
                  <a:gd name="connsiteX47" fmla="*/ 1256156 w 1557089"/>
                  <a:gd name="connsiteY47" fmla="*/ 962405 h 1689100"/>
                  <a:gd name="connsiteX48" fmla="*/ 1307591 w 1557089"/>
                  <a:gd name="connsiteY48" fmla="*/ 962405 h 1689100"/>
                  <a:gd name="connsiteX49" fmla="*/ 1307591 w 1557089"/>
                  <a:gd name="connsiteY49" fmla="*/ 1084325 h 1689100"/>
                  <a:gd name="connsiteX50" fmla="*/ 1370456 w 1557089"/>
                  <a:gd name="connsiteY50" fmla="*/ 1084325 h 1689100"/>
                  <a:gd name="connsiteX51" fmla="*/ 1370456 w 1557089"/>
                  <a:gd name="connsiteY51" fmla="*/ 1142745 h 1689100"/>
                  <a:gd name="connsiteX52" fmla="*/ 1385696 w 1557089"/>
                  <a:gd name="connsiteY52" fmla="*/ 1142745 h 1689100"/>
                  <a:gd name="connsiteX53" fmla="*/ 1403476 w 1557089"/>
                  <a:gd name="connsiteY53" fmla="*/ 1142745 h 1689100"/>
                  <a:gd name="connsiteX54" fmla="*/ 1435196 w 1557089"/>
                  <a:gd name="connsiteY54" fmla="*/ 1142745 h 1689100"/>
                  <a:gd name="connsiteX55" fmla="*/ 1435196 w 1557089"/>
                  <a:gd name="connsiteY55" fmla="*/ 962405 h 1689100"/>
                  <a:gd name="connsiteX56" fmla="*/ 1557089 w 1557089"/>
                  <a:gd name="connsiteY56" fmla="*/ 962405 h 1689100"/>
                  <a:gd name="connsiteX57" fmla="*/ 1557089 w 1557089"/>
                  <a:gd name="connsiteY57" fmla="*/ 1689100 h 1689100"/>
                  <a:gd name="connsiteX58" fmla="*/ 1435196 w 1557089"/>
                  <a:gd name="connsiteY58" fmla="*/ 1689100 h 1689100"/>
                  <a:gd name="connsiteX59" fmla="*/ 1435196 w 1557089"/>
                  <a:gd name="connsiteY59" fmla="*/ 1556765 h 1689100"/>
                  <a:gd name="connsiteX60" fmla="*/ 1403476 w 1557089"/>
                  <a:gd name="connsiteY60" fmla="*/ 1556765 h 1689100"/>
                  <a:gd name="connsiteX61" fmla="*/ 1385696 w 1557089"/>
                  <a:gd name="connsiteY61" fmla="*/ 1556765 h 1689100"/>
                  <a:gd name="connsiteX62" fmla="*/ 1314576 w 1557089"/>
                  <a:gd name="connsiteY62" fmla="*/ 1556765 h 1689100"/>
                  <a:gd name="connsiteX63" fmla="*/ 1314576 w 1557089"/>
                  <a:gd name="connsiteY63" fmla="*/ 1498345 h 1689100"/>
                  <a:gd name="connsiteX64" fmla="*/ 1256156 w 1557089"/>
                  <a:gd name="connsiteY64" fmla="*/ 1498345 h 1689100"/>
                  <a:gd name="connsiteX65" fmla="*/ 1256156 w 1557089"/>
                  <a:gd name="connsiteY65" fmla="*/ 1439925 h 1689100"/>
                  <a:gd name="connsiteX66" fmla="*/ 1193291 w 1557089"/>
                  <a:gd name="connsiteY66" fmla="*/ 1439925 h 1689100"/>
                  <a:gd name="connsiteX67" fmla="*/ 1193291 w 1557089"/>
                  <a:gd name="connsiteY67" fmla="*/ 1381505 h 1689100"/>
                  <a:gd name="connsiteX68" fmla="*/ 1141856 w 1557089"/>
                  <a:gd name="connsiteY68" fmla="*/ 1381505 h 1689100"/>
                  <a:gd name="connsiteX69" fmla="*/ 1141856 w 1557089"/>
                  <a:gd name="connsiteY69" fmla="*/ 1267205 h 1689100"/>
                  <a:gd name="connsiteX70" fmla="*/ 1058468 w 1557089"/>
                  <a:gd name="connsiteY70" fmla="*/ 1267205 h 1689100"/>
                  <a:gd name="connsiteX71" fmla="*/ 1058468 w 1557089"/>
                  <a:gd name="connsiteY71" fmla="*/ 1201165 h 1689100"/>
                  <a:gd name="connsiteX72" fmla="*/ 962812 w 1557089"/>
                  <a:gd name="connsiteY72" fmla="*/ 1201165 h 1689100"/>
                  <a:gd name="connsiteX73" fmla="*/ 962812 w 1557089"/>
                  <a:gd name="connsiteY73" fmla="*/ 1379220 h 1689100"/>
                  <a:gd name="connsiteX74" fmla="*/ 896557 w 1557089"/>
                  <a:gd name="connsiteY74" fmla="*/ 1379220 h 1689100"/>
                  <a:gd name="connsiteX75" fmla="*/ 896557 w 1557089"/>
                  <a:gd name="connsiteY75" fmla="*/ 1455420 h 1689100"/>
                  <a:gd name="connsiteX76" fmla="*/ 840920 w 1557089"/>
                  <a:gd name="connsiteY76" fmla="*/ 1455420 h 1689100"/>
                  <a:gd name="connsiteX77" fmla="*/ 840920 w 1557089"/>
                  <a:gd name="connsiteY77" fmla="*/ 1689100 h 1689100"/>
                  <a:gd name="connsiteX78" fmla="*/ 717484 w 1557089"/>
                  <a:gd name="connsiteY78" fmla="*/ 1689100 h 1689100"/>
                  <a:gd name="connsiteX79" fmla="*/ 717484 w 1557089"/>
                  <a:gd name="connsiteY79" fmla="*/ 1455420 h 1689100"/>
                  <a:gd name="connsiteX80" fmla="*/ 661847 w 1557089"/>
                  <a:gd name="connsiteY80" fmla="*/ 1455420 h 1689100"/>
                  <a:gd name="connsiteX81" fmla="*/ 661847 w 1557089"/>
                  <a:gd name="connsiteY81" fmla="*/ 1379220 h 1689100"/>
                  <a:gd name="connsiteX82" fmla="*/ 595591 w 1557089"/>
                  <a:gd name="connsiteY82" fmla="*/ 1379220 h 1689100"/>
                  <a:gd name="connsiteX83" fmla="*/ 595591 w 1557089"/>
                  <a:gd name="connsiteY83" fmla="*/ 1198880 h 1689100"/>
                  <a:gd name="connsiteX84" fmla="*/ 595591 w 1557089"/>
                  <a:gd name="connsiteY84" fmla="*/ 838200 h 1689100"/>
                  <a:gd name="connsiteX85" fmla="*/ 595591 w 1557089"/>
                  <a:gd name="connsiteY85" fmla="*/ 784860 h 1689100"/>
                  <a:gd name="connsiteX86" fmla="*/ 595591 w 1557089"/>
                  <a:gd name="connsiteY86" fmla="*/ 657860 h 1689100"/>
                  <a:gd name="connsiteX87" fmla="*/ 595591 w 1557089"/>
                  <a:gd name="connsiteY87" fmla="*/ 243840 h 1689100"/>
                  <a:gd name="connsiteX88" fmla="*/ 652984 w 1557089"/>
                  <a:gd name="connsiteY88" fmla="*/ 243840 h 1689100"/>
                  <a:gd name="connsiteX89" fmla="*/ 652984 w 1557089"/>
                  <a:gd name="connsiteY89" fmla="*/ 180340 h 1689100"/>
                  <a:gd name="connsiteX90" fmla="*/ 717484 w 1557089"/>
                  <a:gd name="connsiteY90" fmla="*/ 180340 h 168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557089" h="1689100">
                    <a:moveTo>
                      <a:pt x="481290" y="660145"/>
                    </a:moveTo>
                    <a:lnTo>
                      <a:pt x="595590" y="660145"/>
                    </a:lnTo>
                    <a:lnTo>
                      <a:pt x="595590" y="1201165"/>
                    </a:lnTo>
                    <a:lnTo>
                      <a:pt x="498422" y="1201165"/>
                    </a:lnTo>
                    <a:lnTo>
                      <a:pt x="498422" y="1267205"/>
                    </a:lnTo>
                    <a:lnTo>
                      <a:pt x="415034" y="1267205"/>
                    </a:lnTo>
                    <a:lnTo>
                      <a:pt x="415034" y="1381505"/>
                    </a:lnTo>
                    <a:lnTo>
                      <a:pt x="363599" y="1381505"/>
                    </a:lnTo>
                    <a:lnTo>
                      <a:pt x="363599" y="1439925"/>
                    </a:lnTo>
                    <a:lnTo>
                      <a:pt x="300734" y="1439925"/>
                    </a:lnTo>
                    <a:lnTo>
                      <a:pt x="300734" y="1498345"/>
                    </a:lnTo>
                    <a:lnTo>
                      <a:pt x="242314" y="1498345"/>
                    </a:lnTo>
                    <a:lnTo>
                      <a:pt x="242314" y="1556765"/>
                    </a:lnTo>
                    <a:lnTo>
                      <a:pt x="171194" y="1556765"/>
                    </a:lnTo>
                    <a:lnTo>
                      <a:pt x="153414" y="1556765"/>
                    </a:lnTo>
                    <a:lnTo>
                      <a:pt x="121893" y="1556765"/>
                    </a:lnTo>
                    <a:lnTo>
                      <a:pt x="121893" y="1689100"/>
                    </a:lnTo>
                    <a:lnTo>
                      <a:pt x="0" y="1689100"/>
                    </a:lnTo>
                    <a:lnTo>
                      <a:pt x="0" y="962405"/>
                    </a:lnTo>
                    <a:lnTo>
                      <a:pt x="121893" y="962405"/>
                    </a:lnTo>
                    <a:lnTo>
                      <a:pt x="121893" y="1142745"/>
                    </a:lnTo>
                    <a:lnTo>
                      <a:pt x="153414" y="1142745"/>
                    </a:lnTo>
                    <a:lnTo>
                      <a:pt x="171194" y="1142745"/>
                    </a:lnTo>
                    <a:lnTo>
                      <a:pt x="186434" y="1142745"/>
                    </a:lnTo>
                    <a:lnTo>
                      <a:pt x="186434" y="1084325"/>
                    </a:lnTo>
                    <a:lnTo>
                      <a:pt x="249299" y="1084325"/>
                    </a:lnTo>
                    <a:lnTo>
                      <a:pt x="249299" y="962405"/>
                    </a:lnTo>
                    <a:lnTo>
                      <a:pt x="300734" y="962405"/>
                    </a:lnTo>
                    <a:lnTo>
                      <a:pt x="300734" y="840485"/>
                    </a:lnTo>
                    <a:lnTo>
                      <a:pt x="384122" y="840485"/>
                    </a:lnTo>
                    <a:lnTo>
                      <a:pt x="415034" y="840485"/>
                    </a:lnTo>
                    <a:lnTo>
                      <a:pt x="415034" y="726185"/>
                    </a:lnTo>
                    <a:lnTo>
                      <a:pt x="481290" y="726185"/>
                    </a:lnTo>
                    <a:close/>
                    <a:moveTo>
                      <a:pt x="717484" y="0"/>
                    </a:moveTo>
                    <a:lnTo>
                      <a:pt x="840920" y="0"/>
                    </a:lnTo>
                    <a:lnTo>
                      <a:pt x="840920" y="180340"/>
                    </a:lnTo>
                    <a:lnTo>
                      <a:pt x="905420" y="180340"/>
                    </a:lnTo>
                    <a:lnTo>
                      <a:pt x="905420" y="243840"/>
                    </a:lnTo>
                    <a:lnTo>
                      <a:pt x="962812" y="243840"/>
                    </a:lnTo>
                    <a:lnTo>
                      <a:pt x="962812" y="657860"/>
                    </a:lnTo>
                    <a:lnTo>
                      <a:pt x="962812" y="660145"/>
                    </a:lnTo>
                    <a:lnTo>
                      <a:pt x="1075600" y="660145"/>
                    </a:lnTo>
                    <a:lnTo>
                      <a:pt x="1075600" y="726185"/>
                    </a:lnTo>
                    <a:lnTo>
                      <a:pt x="1141856" y="726185"/>
                    </a:lnTo>
                    <a:lnTo>
                      <a:pt x="1141856" y="840485"/>
                    </a:lnTo>
                    <a:lnTo>
                      <a:pt x="1172768" y="840485"/>
                    </a:lnTo>
                    <a:lnTo>
                      <a:pt x="1256156" y="840485"/>
                    </a:lnTo>
                    <a:lnTo>
                      <a:pt x="1256156" y="962405"/>
                    </a:lnTo>
                    <a:lnTo>
                      <a:pt x="1307591" y="962405"/>
                    </a:lnTo>
                    <a:lnTo>
                      <a:pt x="1307591" y="1084325"/>
                    </a:lnTo>
                    <a:lnTo>
                      <a:pt x="1370456" y="1084325"/>
                    </a:lnTo>
                    <a:lnTo>
                      <a:pt x="1370456" y="1142745"/>
                    </a:lnTo>
                    <a:lnTo>
                      <a:pt x="1385696" y="1142745"/>
                    </a:lnTo>
                    <a:lnTo>
                      <a:pt x="1403476" y="1142745"/>
                    </a:lnTo>
                    <a:lnTo>
                      <a:pt x="1435196" y="1142745"/>
                    </a:lnTo>
                    <a:lnTo>
                      <a:pt x="1435196" y="962405"/>
                    </a:lnTo>
                    <a:lnTo>
                      <a:pt x="1557089" y="962405"/>
                    </a:lnTo>
                    <a:lnTo>
                      <a:pt x="1557089" y="1689100"/>
                    </a:lnTo>
                    <a:lnTo>
                      <a:pt x="1435196" y="1689100"/>
                    </a:lnTo>
                    <a:lnTo>
                      <a:pt x="1435196" y="1556765"/>
                    </a:lnTo>
                    <a:lnTo>
                      <a:pt x="1403476" y="1556765"/>
                    </a:lnTo>
                    <a:lnTo>
                      <a:pt x="1385696" y="1556765"/>
                    </a:lnTo>
                    <a:lnTo>
                      <a:pt x="1314576" y="1556765"/>
                    </a:lnTo>
                    <a:lnTo>
                      <a:pt x="1314576" y="1498345"/>
                    </a:lnTo>
                    <a:lnTo>
                      <a:pt x="1256156" y="1498345"/>
                    </a:lnTo>
                    <a:lnTo>
                      <a:pt x="1256156" y="1439925"/>
                    </a:lnTo>
                    <a:lnTo>
                      <a:pt x="1193291" y="1439925"/>
                    </a:lnTo>
                    <a:lnTo>
                      <a:pt x="1193291" y="1381505"/>
                    </a:lnTo>
                    <a:lnTo>
                      <a:pt x="1141856" y="1381505"/>
                    </a:lnTo>
                    <a:lnTo>
                      <a:pt x="1141856" y="1267205"/>
                    </a:lnTo>
                    <a:lnTo>
                      <a:pt x="1058468" y="1267205"/>
                    </a:lnTo>
                    <a:lnTo>
                      <a:pt x="1058468" y="1201165"/>
                    </a:lnTo>
                    <a:lnTo>
                      <a:pt x="962812" y="1201165"/>
                    </a:lnTo>
                    <a:lnTo>
                      <a:pt x="962812" y="1379220"/>
                    </a:lnTo>
                    <a:lnTo>
                      <a:pt x="896557" y="1379220"/>
                    </a:lnTo>
                    <a:lnTo>
                      <a:pt x="896557" y="1455420"/>
                    </a:lnTo>
                    <a:lnTo>
                      <a:pt x="840920" y="1455420"/>
                    </a:lnTo>
                    <a:lnTo>
                      <a:pt x="840920" y="1689100"/>
                    </a:lnTo>
                    <a:lnTo>
                      <a:pt x="717484" y="1689100"/>
                    </a:lnTo>
                    <a:lnTo>
                      <a:pt x="717484" y="1455420"/>
                    </a:lnTo>
                    <a:lnTo>
                      <a:pt x="661847" y="1455420"/>
                    </a:lnTo>
                    <a:lnTo>
                      <a:pt x="661847" y="1379220"/>
                    </a:lnTo>
                    <a:lnTo>
                      <a:pt x="595591" y="1379220"/>
                    </a:lnTo>
                    <a:lnTo>
                      <a:pt x="595591" y="1198880"/>
                    </a:lnTo>
                    <a:lnTo>
                      <a:pt x="595591" y="838200"/>
                    </a:lnTo>
                    <a:lnTo>
                      <a:pt x="595591" y="784860"/>
                    </a:lnTo>
                    <a:lnTo>
                      <a:pt x="595591" y="657860"/>
                    </a:lnTo>
                    <a:lnTo>
                      <a:pt x="595591" y="243840"/>
                    </a:lnTo>
                    <a:lnTo>
                      <a:pt x="652984" y="243840"/>
                    </a:lnTo>
                    <a:lnTo>
                      <a:pt x="652984" y="180340"/>
                    </a:lnTo>
                    <a:lnTo>
                      <a:pt x="717484" y="1803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7489CE8-C99E-4A6A-AAA8-626F4E9E7B13}"/>
                  </a:ext>
                </a:extLst>
              </p:cNvPr>
              <p:cNvSpPr/>
              <p:nvPr/>
            </p:nvSpPr>
            <p:spPr>
              <a:xfrm flipH="1">
                <a:off x="3300880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73A368A-303E-4070-8EE4-4CDED33FB9B8}"/>
                  </a:ext>
                </a:extLst>
              </p:cNvPr>
              <p:cNvSpPr/>
              <p:nvPr/>
            </p:nvSpPr>
            <p:spPr>
              <a:xfrm flipH="1">
                <a:off x="2491995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948712D3-2151-4A50-BC7B-F33D6051A7A6}"/>
                  </a:ext>
                </a:extLst>
              </p:cNvPr>
              <p:cNvGrpSpPr/>
              <p:nvPr/>
            </p:nvGrpSpPr>
            <p:grpSpPr>
              <a:xfrm>
                <a:off x="2626849" y="5791659"/>
                <a:ext cx="607878" cy="237352"/>
                <a:chOff x="3183287" y="3091689"/>
                <a:chExt cx="1078550" cy="421131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774584E4-6121-49DE-BD8B-8F7D1EC2964F}"/>
                    </a:ext>
                  </a:extLst>
                </p:cNvPr>
                <p:cNvGrpSpPr/>
                <p:nvPr/>
              </p:nvGrpSpPr>
              <p:grpSpPr>
                <a:xfrm>
                  <a:off x="3183287" y="3091689"/>
                  <a:ext cx="121893" cy="421131"/>
                  <a:chOff x="3183287" y="3091689"/>
                  <a:chExt cx="121893" cy="421131"/>
                </a:xfrm>
              </p:grpSpPr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B956F98-3ECC-4E66-AA19-12D3A4480F27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BD51C43-4970-4E67-A643-418D22C71C44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C1F47FEA-C26A-4190-9282-587DD2CDB564}"/>
                    </a:ext>
                  </a:extLst>
                </p:cNvPr>
                <p:cNvGrpSpPr/>
                <p:nvPr/>
              </p:nvGrpSpPr>
              <p:grpSpPr>
                <a:xfrm>
                  <a:off x="4139944" y="3091689"/>
                  <a:ext cx="121893" cy="421131"/>
                  <a:chOff x="4139944" y="3091689"/>
                  <a:chExt cx="121893" cy="421131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5028F0B6-E7DC-4759-9085-B3BE418A560D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72F54D1C-DA30-40C9-BD4D-7A4F8341736A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DE247FC-B88D-42D7-9F10-22F328006BE7}"/>
                  </a:ext>
                </a:extLst>
              </p:cNvPr>
              <p:cNvSpPr/>
              <p:nvPr/>
            </p:nvSpPr>
            <p:spPr>
              <a:xfrm>
                <a:off x="2834158" y="5937749"/>
                <a:ext cx="193261" cy="165345"/>
              </a:xfrm>
              <a:custGeom>
                <a:avLst/>
                <a:gdLst>
                  <a:gd name="connsiteX0" fmla="*/ 53340 w 342900"/>
                  <a:gd name="connsiteY0" fmla="*/ 0 h 293370"/>
                  <a:gd name="connsiteX1" fmla="*/ 289560 w 342900"/>
                  <a:gd name="connsiteY1" fmla="*/ 0 h 293370"/>
                  <a:gd name="connsiteX2" fmla="*/ 289560 w 342900"/>
                  <a:gd name="connsiteY2" fmla="*/ 129540 h 293370"/>
                  <a:gd name="connsiteX3" fmla="*/ 342900 w 342900"/>
                  <a:gd name="connsiteY3" fmla="*/ 129540 h 293370"/>
                  <a:gd name="connsiteX4" fmla="*/ 342900 w 342900"/>
                  <a:gd name="connsiteY4" fmla="*/ 186690 h 293370"/>
                  <a:gd name="connsiteX5" fmla="*/ 342900 w 342900"/>
                  <a:gd name="connsiteY5" fmla="*/ 236220 h 293370"/>
                  <a:gd name="connsiteX6" fmla="*/ 342900 w 342900"/>
                  <a:gd name="connsiteY6" fmla="*/ 293370 h 293370"/>
                  <a:gd name="connsiteX7" fmla="*/ 240030 w 342900"/>
                  <a:gd name="connsiteY7" fmla="*/ 293370 h 293370"/>
                  <a:gd name="connsiteX8" fmla="*/ 240030 w 342900"/>
                  <a:gd name="connsiteY8" fmla="*/ 236220 h 293370"/>
                  <a:gd name="connsiteX9" fmla="*/ 102870 w 342900"/>
                  <a:gd name="connsiteY9" fmla="*/ 236220 h 293370"/>
                  <a:gd name="connsiteX10" fmla="*/ 102870 w 342900"/>
                  <a:gd name="connsiteY10" fmla="*/ 293370 h 293370"/>
                  <a:gd name="connsiteX11" fmla="*/ 0 w 342900"/>
                  <a:gd name="connsiteY11" fmla="*/ 293370 h 293370"/>
                  <a:gd name="connsiteX12" fmla="*/ 0 w 342900"/>
                  <a:gd name="connsiteY12" fmla="*/ 236220 h 293370"/>
                  <a:gd name="connsiteX13" fmla="*/ 0 w 342900"/>
                  <a:gd name="connsiteY13" fmla="*/ 186690 h 293370"/>
                  <a:gd name="connsiteX14" fmla="*/ 0 w 342900"/>
                  <a:gd name="connsiteY14" fmla="*/ 129540 h 293370"/>
                  <a:gd name="connsiteX15" fmla="*/ 53340 w 342900"/>
                  <a:gd name="connsiteY15" fmla="*/ 129540 h 29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2900" h="293370">
                    <a:moveTo>
                      <a:pt x="53340" y="0"/>
                    </a:moveTo>
                    <a:lnTo>
                      <a:pt x="289560" y="0"/>
                    </a:lnTo>
                    <a:lnTo>
                      <a:pt x="289560" y="129540"/>
                    </a:lnTo>
                    <a:lnTo>
                      <a:pt x="342900" y="129540"/>
                    </a:lnTo>
                    <a:lnTo>
                      <a:pt x="342900" y="186690"/>
                    </a:lnTo>
                    <a:lnTo>
                      <a:pt x="342900" y="236220"/>
                    </a:lnTo>
                    <a:lnTo>
                      <a:pt x="342900" y="293370"/>
                    </a:lnTo>
                    <a:lnTo>
                      <a:pt x="240030" y="293370"/>
                    </a:lnTo>
                    <a:lnTo>
                      <a:pt x="240030" y="236220"/>
                    </a:lnTo>
                    <a:lnTo>
                      <a:pt x="102870" y="236220"/>
                    </a:lnTo>
                    <a:lnTo>
                      <a:pt x="102870" y="293370"/>
                    </a:lnTo>
                    <a:lnTo>
                      <a:pt x="0" y="293370"/>
                    </a:lnTo>
                    <a:lnTo>
                      <a:pt x="0" y="236220"/>
                    </a:lnTo>
                    <a:lnTo>
                      <a:pt x="0" y="186690"/>
                    </a:lnTo>
                    <a:lnTo>
                      <a:pt x="0" y="129540"/>
                    </a:lnTo>
                    <a:lnTo>
                      <a:pt x="53340" y="12954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E8DBBF34-45C7-487A-88E7-10B507E32B37}"/>
              </a:ext>
            </a:extLst>
          </p:cNvPr>
          <p:cNvGrpSpPr/>
          <p:nvPr/>
        </p:nvGrpSpPr>
        <p:grpSpPr>
          <a:xfrm>
            <a:off x="479373" y="628417"/>
            <a:ext cx="11464990" cy="5476543"/>
            <a:chOff x="479373" y="628417"/>
            <a:chExt cx="11464990" cy="547654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D55EBB8-34EB-46A3-BC50-DEB7BD05439A}"/>
                </a:ext>
              </a:extLst>
            </p:cNvPr>
            <p:cNvSpPr/>
            <p:nvPr/>
          </p:nvSpPr>
          <p:spPr>
            <a:xfrm>
              <a:off x="1866292" y="111214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5838D7AF-11DE-435C-B317-FB366C3B7152}"/>
                </a:ext>
              </a:extLst>
            </p:cNvPr>
            <p:cNvSpPr/>
            <p:nvPr/>
          </p:nvSpPr>
          <p:spPr>
            <a:xfrm>
              <a:off x="1634937" y="164384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0FAF7FC-3E65-4926-9782-C9B78521BDAF}"/>
                </a:ext>
              </a:extLst>
            </p:cNvPr>
            <p:cNvSpPr/>
            <p:nvPr/>
          </p:nvSpPr>
          <p:spPr>
            <a:xfrm>
              <a:off x="10250762" y="8446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C0250454-2C4E-40BF-9E7F-5F36F170C0C0}"/>
                </a:ext>
              </a:extLst>
            </p:cNvPr>
            <p:cNvSpPr/>
            <p:nvPr/>
          </p:nvSpPr>
          <p:spPr>
            <a:xfrm>
              <a:off x="9781069" y="6284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8E8B16F-18D0-49A2-9E7F-21D94FFE37B5}"/>
                </a:ext>
              </a:extLst>
            </p:cNvPr>
            <p:cNvSpPr/>
            <p:nvPr/>
          </p:nvSpPr>
          <p:spPr>
            <a:xfrm>
              <a:off x="10721595" y="1485900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0890482-66C1-42A8-9E27-5F021AC34EFF}"/>
                </a:ext>
              </a:extLst>
            </p:cNvPr>
            <p:cNvSpPr/>
            <p:nvPr/>
          </p:nvSpPr>
          <p:spPr>
            <a:xfrm>
              <a:off x="707952" y="514815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28912E34-BB92-434C-83BD-DBA3725AA37B}"/>
                </a:ext>
              </a:extLst>
            </p:cNvPr>
            <p:cNvSpPr/>
            <p:nvPr/>
          </p:nvSpPr>
          <p:spPr>
            <a:xfrm>
              <a:off x="1262569" y="6001535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5DD06D0-B7C5-4959-99D0-1BAF35783A3C}"/>
                </a:ext>
              </a:extLst>
            </p:cNvPr>
            <p:cNvSpPr/>
            <p:nvPr/>
          </p:nvSpPr>
          <p:spPr>
            <a:xfrm>
              <a:off x="11002587" y="60300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CC99630-308E-4894-A4D3-376BE8FFDE42}"/>
                </a:ext>
              </a:extLst>
            </p:cNvPr>
            <p:cNvSpPr/>
            <p:nvPr/>
          </p:nvSpPr>
          <p:spPr>
            <a:xfrm>
              <a:off x="11380709" y="5185628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6CFB17F3-E6CC-4713-9025-7B356170B3D4}"/>
                </a:ext>
              </a:extLst>
            </p:cNvPr>
            <p:cNvSpPr/>
            <p:nvPr/>
          </p:nvSpPr>
          <p:spPr>
            <a:xfrm>
              <a:off x="479373" y="137348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C37CBE2-2BE6-4747-86AC-B710132D385C}"/>
                </a:ext>
              </a:extLst>
            </p:cNvPr>
            <p:cNvSpPr/>
            <p:nvPr/>
          </p:nvSpPr>
          <p:spPr>
            <a:xfrm>
              <a:off x="738946" y="2869549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1EBF9B6-FC61-43A6-85DE-0312AD28DDD5}"/>
                </a:ext>
              </a:extLst>
            </p:cNvPr>
            <p:cNvSpPr/>
            <p:nvPr/>
          </p:nvSpPr>
          <p:spPr>
            <a:xfrm>
              <a:off x="11869417" y="263001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2892068A-5E49-40C9-9BDB-35AD89B4397F}"/>
              </a:ext>
            </a:extLst>
          </p:cNvPr>
          <p:cNvSpPr txBox="1"/>
          <p:nvPr/>
        </p:nvSpPr>
        <p:spPr>
          <a:xfrm>
            <a:off x="468121" y="31970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3AB551F-D238-4FFF-ACFA-53ED9CAFEDDE}"/>
              </a:ext>
            </a:extLst>
          </p:cNvPr>
          <p:cNvSpPr txBox="1"/>
          <p:nvPr/>
        </p:nvSpPr>
        <p:spPr>
          <a:xfrm>
            <a:off x="10544902" y="319707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05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F4D551A-B282-4994-BC38-220CCE8F692F}"/>
              </a:ext>
            </a:extLst>
          </p:cNvPr>
          <p:cNvSpPr txBox="1"/>
          <p:nvPr/>
        </p:nvSpPr>
        <p:spPr>
          <a:xfrm>
            <a:off x="3004734" y="318617"/>
            <a:ext cx="618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실행 흐름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C712EF5-1946-4D9B-BD2A-60BF83ACFE7D}"/>
              </a:ext>
            </a:extLst>
          </p:cNvPr>
          <p:cNvSpPr txBox="1"/>
          <p:nvPr/>
        </p:nvSpPr>
        <p:spPr>
          <a:xfrm>
            <a:off x="4107463" y="876975"/>
            <a:ext cx="397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Executuion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A0000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A2D9F0F8-4D0C-4798-9274-7A7A5651A9F5}"/>
              </a:ext>
            </a:extLst>
          </p:cNvPr>
          <p:cNvGrpSpPr/>
          <p:nvPr/>
        </p:nvGrpSpPr>
        <p:grpSpPr>
          <a:xfrm>
            <a:off x="995596" y="2913140"/>
            <a:ext cx="2068773" cy="1014592"/>
            <a:chOff x="2102739" y="2921704"/>
            <a:chExt cx="2068773" cy="101459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B26C873-4781-45D2-B0B2-7356F37CAF7F}"/>
                </a:ext>
              </a:extLst>
            </p:cNvPr>
            <p:cNvSpPr txBox="1"/>
            <p:nvPr/>
          </p:nvSpPr>
          <p:spPr>
            <a:xfrm>
              <a:off x="210273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CB55AC8-2AA4-4FD8-ACD9-8A58DB36ADE7}"/>
                </a:ext>
              </a:extLst>
            </p:cNvPr>
            <p:cNvSpPr txBox="1"/>
            <p:nvPr/>
          </p:nvSpPr>
          <p:spPr>
            <a:xfrm>
              <a:off x="242747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1EFA5E9-8E37-4156-86C4-92652D8F229E}"/>
                </a:ext>
              </a:extLst>
            </p:cNvPr>
            <p:cNvSpPr txBox="1"/>
            <p:nvPr/>
          </p:nvSpPr>
          <p:spPr>
            <a:xfrm>
              <a:off x="2707652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A6900DD-987C-4D31-90A6-91515AAE9625}"/>
                </a:ext>
              </a:extLst>
            </p:cNvPr>
            <p:cNvSpPr txBox="1"/>
            <p:nvPr/>
          </p:nvSpPr>
          <p:spPr>
            <a:xfrm>
              <a:off x="3012826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06B9194-9891-4A92-86DA-E9AD35254848}"/>
                </a:ext>
              </a:extLst>
            </p:cNvPr>
            <p:cNvSpPr txBox="1"/>
            <p:nvPr/>
          </p:nvSpPr>
          <p:spPr>
            <a:xfrm>
              <a:off x="2999491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87F3B17-646A-47A7-BBC5-7891905FE3CF}"/>
                </a:ext>
              </a:extLst>
            </p:cNvPr>
            <p:cNvSpPr txBox="1"/>
            <p:nvPr/>
          </p:nvSpPr>
          <p:spPr>
            <a:xfrm>
              <a:off x="2720987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0E1D4D9-EB78-455E-8852-F2D0C9CD8469}"/>
                </a:ext>
              </a:extLst>
            </p:cNvPr>
            <p:cNvSpPr txBox="1"/>
            <p:nvPr/>
          </p:nvSpPr>
          <p:spPr>
            <a:xfrm>
              <a:off x="2107985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1BA9261-2D5E-4D14-A922-07490C5E2670}"/>
                </a:ext>
              </a:extLst>
            </p:cNvPr>
            <p:cNvSpPr txBox="1"/>
            <p:nvPr/>
          </p:nvSpPr>
          <p:spPr>
            <a:xfrm>
              <a:off x="3012826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4DBD90A2-99AD-47ED-A79C-F7D13376FE7E}"/>
                </a:ext>
              </a:extLst>
            </p:cNvPr>
            <p:cNvSpPr txBox="1"/>
            <p:nvPr/>
          </p:nvSpPr>
          <p:spPr>
            <a:xfrm>
              <a:off x="2720987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73743A4-09E6-4774-B0A5-47E10693FDC2}"/>
                </a:ext>
              </a:extLst>
            </p:cNvPr>
            <p:cNvSpPr txBox="1"/>
            <p:nvPr/>
          </p:nvSpPr>
          <p:spPr>
            <a:xfrm>
              <a:off x="360405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B3AF6B-E0F5-417D-A2B8-2BA498E6FCB4}"/>
                </a:ext>
              </a:extLst>
            </p:cNvPr>
            <p:cNvSpPr txBox="1"/>
            <p:nvPr/>
          </p:nvSpPr>
          <p:spPr>
            <a:xfrm>
              <a:off x="389589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8FE50C7-3892-4734-BAD2-7CD58E7D4D22}"/>
                </a:ext>
              </a:extLst>
            </p:cNvPr>
            <p:cNvSpPr txBox="1"/>
            <p:nvPr/>
          </p:nvSpPr>
          <p:spPr>
            <a:xfrm>
              <a:off x="3618379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0DAF583-BD44-4591-9B23-DB5CF7CBB971}"/>
                </a:ext>
              </a:extLst>
            </p:cNvPr>
            <p:cNvSpPr txBox="1"/>
            <p:nvPr/>
          </p:nvSpPr>
          <p:spPr>
            <a:xfrm>
              <a:off x="3315110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033F8EB8-CCB7-47DA-9AE0-5337485E1158}"/>
              </a:ext>
            </a:extLst>
          </p:cNvPr>
          <p:cNvGrpSpPr/>
          <p:nvPr/>
        </p:nvGrpSpPr>
        <p:grpSpPr>
          <a:xfrm>
            <a:off x="468121" y="1454319"/>
            <a:ext cx="2707668" cy="2531823"/>
            <a:chOff x="1672410" y="1448149"/>
            <a:chExt cx="2707668" cy="2531823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88D14DF-9378-43A9-A82C-BDA9EA837E3D}"/>
                </a:ext>
              </a:extLst>
            </p:cNvPr>
            <p:cNvSpPr/>
            <p:nvPr/>
          </p:nvSpPr>
          <p:spPr>
            <a:xfrm>
              <a:off x="1672410" y="2724712"/>
              <a:ext cx="2707668" cy="12552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2A0D0B3-0102-459F-BC72-718C571C664E}"/>
                </a:ext>
              </a:extLst>
            </p:cNvPr>
            <p:cNvSpPr txBox="1"/>
            <p:nvPr/>
          </p:nvSpPr>
          <p:spPr>
            <a:xfrm>
              <a:off x="2525208" y="1448149"/>
              <a:ext cx="96212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FIRST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80AB4F66-AE50-4EF8-9FE6-52584E265218}"/>
              </a:ext>
            </a:extLst>
          </p:cNvPr>
          <p:cNvSpPr txBox="1"/>
          <p:nvPr/>
        </p:nvSpPr>
        <p:spPr>
          <a:xfrm>
            <a:off x="1043538" y="4528356"/>
            <a:ext cx="15568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인트로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화면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4F5B8E5-6765-4033-A37C-1C6F85454B30}"/>
              </a:ext>
            </a:extLst>
          </p:cNvPr>
          <p:cNvSpPr txBox="1"/>
          <p:nvPr/>
        </p:nvSpPr>
        <p:spPr>
          <a:xfrm>
            <a:off x="4422015" y="4522376"/>
            <a:ext cx="130035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로딩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화면</a:t>
            </a:r>
          </a:p>
        </p:txBody>
      </p:sp>
      <p:pic>
        <p:nvPicPr>
          <p:cNvPr id="4" name="그림 3" descr="텍스트, 장식이(가) 표시된 사진&#10;&#10;자동 생성된 설명">
            <a:extLst>
              <a:ext uri="{FF2B5EF4-FFF2-40B4-BE49-F238E27FC236}">
                <a16:creationId xmlns:a16="http://schemas.microsoft.com/office/drawing/2014/main" id="{9905B81A-4C9E-4B59-8227-FADBC2E13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41" y="2206153"/>
            <a:ext cx="2700000" cy="2160000"/>
          </a:xfrm>
          <a:prstGeom prst="rect">
            <a:avLst/>
          </a:prstGeom>
        </p:spPr>
      </p:pic>
      <p:pic>
        <p:nvPicPr>
          <p:cNvPr id="134" name="그림 133" descr="텍스트이(가) 표시된 사진&#10;&#10;자동 생성된 설명">
            <a:extLst>
              <a:ext uri="{FF2B5EF4-FFF2-40B4-BE49-F238E27FC236}">
                <a16:creationId xmlns:a16="http://schemas.microsoft.com/office/drawing/2014/main" id="{3D370CCC-51DB-4B9E-9060-1C8AD939FC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3" y="2238434"/>
            <a:ext cx="2700000" cy="21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4.16667E-6 -0.331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71EDAFB4-EC1D-4636-9637-22D2FC7042C0}"/>
              </a:ext>
            </a:extLst>
          </p:cNvPr>
          <p:cNvGrpSpPr/>
          <p:nvPr/>
        </p:nvGrpSpPr>
        <p:grpSpPr>
          <a:xfrm>
            <a:off x="8900707" y="5262428"/>
            <a:ext cx="858768" cy="766158"/>
            <a:chOff x="2609165" y="5421614"/>
            <a:chExt cx="858768" cy="766158"/>
          </a:xfrm>
        </p:grpSpPr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25C72A40-B656-4BD1-BBEB-BBF15F9C1B3A}"/>
                </a:ext>
              </a:extLst>
            </p:cNvPr>
            <p:cNvGrpSpPr/>
            <p:nvPr/>
          </p:nvGrpSpPr>
          <p:grpSpPr>
            <a:xfrm>
              <a:off x="2919376" y="5421614"/>
              <a:ext cx="244335" cy="638028"/>
              <a:chOff x="2919376" y="5421614"/>
              <a:chExt cx="244335" cy="638028"/>
            </a:xfrm>
          </p:grpSpPr>
          <p:grpSp>
            <p:nvGrpSpPr>
              <p:cNvPr id="294" name="그룹 293">
                <a:extLst>
                  <a:ext uri="{FF2B5EF4-FFF2-40B4-BE49-F238E27FC236}">
                    <a16:creationId xmlns:a16="http://schemas.microsoft.com/office/drawing/2014/main" id="{3453901C-09D2-4744-AA16-BE1FF1DFFDD0}"/>
                  </a:ext>
                </a:extLst>
              </p:cNvPr>
              <p:cNvGrpSpPr/>
              <p:nvPr/>
            </p:nvGrpSpPr>
            <p:grpSpPr>
              <a:xfrm>
                <a:off x="2919376" y="5757354"/>
                <a:ext cx="244335" cy="302288"/>
                <a:chOff x="5415667" y="4278630"/>
                <a:chExt cx="244335" cy="302288"/>
              </a:xfrm>
            </p:grpSpPr>
            <p:grpSp>
              <p:nvGrpSpPr>
                <p:cNvPr id="300" name="그룹 299">
                  <a:extLst>
                    <a:ext uri="{FF2B5EF4-FFF2-40B4-BE49-F238E27FC236}">
                      <a16:creationId xmlns:a16="http://schemas.microsoft.com/office/drawing/2014/main" id="{FCAC6C8D-5AC7-42A2-B664-0075A7CAC8C3}"/>
                    </a:ext>
                  </a:extLst>
                </p:cNvPr>
                <p:cNvGrpSpPr/>
                <p:nvPr/>
              </p:nvGrpSpPr>
              <p:grpSpPr>
                <a:xfrm>
                  <a:off x="5415667" y="4278630"/>
                  <a:ext cx="122168" cy="302288"/>
                  <a:chOff x="5415667" y="4278630"/>
                  <a:chExt cx="122168" cy="302288"/>
                </a:xfrm>
              </p:grpSpPr>
              <p:sp>
                <p:nvSpPr>
                  <p:cNvPr id="306" name="직사각형 305">
                    <a:extLst>
                      <a:ext uri="{FF2B5EF4-FFF2-40B4-BE49-F238E27FC236}">
                        <a16:creationId xmlns:a16="http://schemas.microsoft.com/office/drawing/2014/main" id="{0D9B7113-934C-45DF-A1F3-C627F6362490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7" name="직사각형 306">
                    <a:extLst>
                      <a:ext uri="{FF2B5EF4-FFF2-40B4-BE49-F238E27FC236}">
                        <a16:creationId xmlns:a16="http://schemas.microsoft.com/office/drawing/2014/main" id="{367B3467-9999-4D5B-A38D-4DE673B9D0D4}"/>
                      </a:ext>
                    </a:extLst>
                  </p:cNvPr>
                  <p:cNvSpPr/>
                  <p:nvPr/>
                </p:nvSpPr>
                <p:spPr>
                  <a:xfrm flipH="1">
                    <a:off x="5415667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8" name="직사각형 307">
                    <a:extLst>
                      <a:ext uri="{FF2B5EF4-FFF2-40B4-BE49-F238E27FC236}">
                        <a16:creationId xmlns:a16="http://schemas.microsoft.com/office/drawing/2014/main" id="{5A3C0422-4815-42EB-AAF0-6114D212BFBD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9" name="직사각형 308">
                    <a:extLst>
                      <a:ext uri="{FF2B5EF4-FFF2-40B4-BE49-F238E27FC236}">
                        <a16:creationId xmlns:a16="http://schemas.microsoft.com/office/drawing/2014/main" id="{80C41C13-7374-4609-AAF7-D6E0E5D16A4F}"/>
                      </a:ext>
                    </a:extLst>
                  </p:cNvPr>
                  <p:cNvSpPr/>
                  <p:nvPr/>
                </p:nvSpPr>
                <p:spPr>
                  <a:xfrm flipH="1">
                    <a:off x="5450941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F0C14B15-1ADC-4DAF-A055-2154BC0868FE}"/>
                    </a:ext>
                  </a:extLst>
                </p:cNvPr>
                <p:cNvGrpSpPr/>
                <p:nvPr/>
              </p:nvGrpSpPr>
              <p:grpSpPr>
                <a:xfrm>
                  <a:off x="5537834" y="4278630"/>
                  <a:ext cx="122168" cy="302288"/>
                  <a:chOff x="5537834" y="4278630"/>
                  <a:chExt cx="122168" cy="302288"/>
                </a:xfrm>
              </p:grpSpPr>
              <p:sp>
                <p:nvSpPr>
                  <p:cNvPr id="302" name="직사각형 301">
                    <a:extLst>
                      <a:ext uri="{FF2B5EF4-FFF2-40B4-BE49-F238E27FC236}">
                        <a16:creationId xmlns:a16="http://schemas.microsoft.com/office/drawing/2014/main" id="{EF639103-14C6-4614-9F9B-8859DC5247DA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3" name="직사각형 302">
                    <a:extLst>
                      <a:ext uri="{FF2B5EF4-FFF2-40B4-BE49-F238E27FC236}">
                        <a16:creationId xmlns:a16="http://schemas.microsoft.com/office/drawing/2014/main" id="{3D7ACD0D-123C-45EC-8BFE-739E0E456A87}"/>
                      </a:ext>
                    </a:extLst>
                  </p:cNvPr>
                  <p:cNvSpPr/>
                  <p:nvPr/>
                </p:nvSpPr>
                <p:spPr>
                  <a:xfrm flipH="1">
                    <a:off x="5537834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4" name="직사각형 303">
                    <a:extLst>
                      <a:ext uri="{FF2B5EF4-FFF2-40B4-BE49-F238E27FC236}">
                        <a16:creationId xmlns:a16="http://schemas.microsoft.com/office/drawing/2014/main" id="{18FF0161-D24C-45FC-8D22-A6C8F2425669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5" name="직사각형 304">
                    <a:extLst>
                      <a:ext uri="{FF2B5EF4-FFF2-40B4-BE49-F238E27FC236}">
                        <a16:creationId xmlns:a16="http://schemas.microsoft.com/office/drawing/2014/main" id="{79E878D5-9BCE-4AA4-A070-3B49BC96A038}"/>
                      </a:ext>
                    </a:extLst>
                  </p:cNvPr>
                  <p:cNvSpPr/>
                  <p:nvPr/>
                </p:nvSpPr>
                <p:spPr>
                  <a:xfrm flipH="1">
                    <a:off x="5573108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C08062CF-79EE-4B5B-A6B5-983B0EE41D81}"/>
                  </a:ext>
                </a:extLst>
              </p:cNvPr>
              <p:cNvGrpSpPr/>
              <p:nvPr/>
            </p:nvGrpSpPr>
            <p:grpSpPr>
              <a:xfrm>
                <a:off x="2980459" y="5421614"/>
                <a:ext cx="122168" cy="302288"/>
                <a:chOff x="5537834" y="4278630"/>
                <a:chExt cx="122168" cy="302288"/>
              </a:xfrm>
            </p:grpSpPr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B0A91511-E2F8-4AFE-B3C5-896189629398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8AF6BDC0-E12F-4A27-87F8-6A6A323DF619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BC33DE86-D332-4DBD-9169-C82B8C4A3ED6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1EF78FBA-8958-4285-9C38-63E276157805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C01B7E16-8290-4182-BA00-35484D78AD41}"/>
                </a:ext>
              </a:extLst>
            </p:cNvPr>
            <p:cNvGrpSpPr/>
            <p:nvPr/>
          </p:nvGrpSpPr>
          <p:grpSpPr>
            <a:xfrm>
              <a:off x="2609165" y="5885484"/>
              <a:ext cx="858768" cy="302288"/>
              <a:chOff x="2607372" y="5885484"/>
              <a:chExt cx="858768" cy="302288"/>
            </a:xfrm>
          </p:grpSpPr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0FBA58D0-684E-4EA9-AF90-F83F0830D415}"/>
                  </a:ext>
                </a:extLst>
              </p:cNvPr>
              <p:cNvGrpSpPr/>
              <p:nvPr/>
            </p:nvGrpSpPr>
            <p:grpSpPr>
              <a:xfrm>
                <a:off x="26073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382F08F-B0D5-4C36-9327-3DEE2ABC7CF5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8927BF07-E201-4DF1-B27F-FF400CF664B0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61053418-D7B1-4B56-BC0B-87BA53443503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433C3D23-520E-496C-9812-E5C68608E802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73D6A11D-FC70-4ACE-BD49-AB5F7AA17C1D}"/>
                  </a:ext>
                </a:extLst>
              </p:cNvPr>
              <p:cNvGrpSpPr/>
              <p:nvPr/>
            </p:nvGrpSpPr>
            <p:grpSpPr>
              <a:xfrm>
                <a:off x="33439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C7F578B0-047F-479A-8B1B-6E804536DA02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F617E64E-0197-4D18-82CA-C63EA2E9C53B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C4CA66AF-99F0-4361-86C8-54B3078AA781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CAD6F41F-D129-40CC-AA31-96782F1B88BF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698AF973-70BC-45E5-8899-B79CFA47486C}"/>
              </a:ext>
            </a:extLst>
          </p:cNvPr>
          <p:cNvGrpSpPr/>
          <p:nvPr/>
        </p:nvGrpSpPr>
        <p:grpSpPr>
          <a:xfrm>
            <a:off x="8900707" y="5262428"/>
            <a:ext cx="858768" cy="766158"/>
            <a:chOff x="2609165" y="5421614"/>
            <a:chExt cx="858768" cy="766158"/>
          </a:xfrm>
        </p:grpSpPr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E857E2FB-3A4C-4857-A3C3-E022B0617CA1}"/>
                </a:ext>
              </a:extLst>
            </p:cNvPr>
            <p:cNvGrpSpPr/>
            <p:nvPr/>
          </p:nvGrpSpPr>
          <p:grpSpPr>
            <a:xfrm>
              <a:off x="2919376" y="5421614"/>
              <a:ext cx="244335" cy="638028"/>
              <a:chOff x="2919376" y="5421614"/>
              <a:chExt cx="244335" cy="638028"/>
            </a:xfrm>
          </p:grpSpPr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88499DD-0A8B-499E-9222-41558806E6EC}"/>
                  </a:ext>
                </a:extLst>
              </p:cNvPr>
              <p:cNvGrpSpPr/>
              <p:nvPr/>
            </p:nvGrpSpPr>
            <p:grpSpPr>
              <a:xfrm>
                <a:off x="2919376" y="5757354"/>
                <a:ext cx="244335" cy="302288"/>
                <a:chOff x="5415667" y="4278630"/>
                <a:chExt cx="244335" cy="302288"/>
              </a:xfrm>
            </p:grpSpPr>
            <p:grpSp>
              <p:nvGrpSpPr>
                <p:cNvPr id="329" name="그룹 328">
                  <a:extLst>
                    <a:ext uri="{FF2B5EF4-FFF2-40B4-BE49-F238E27FC236}">
                      <a16:creationId xmlns:a16="http://schemas.microsoft.com/office/drawing/2014/main" id="{F88BF421-2602-4F82-8680-766ADB1D3C24}"/>
                    </a:ext>
                  </a:extLst>
                </p:cNvPr>
                <p:cNvGrpSpPr/>
                <p:nvPr/>
              </p:nvGrpSpPr>
              <p:grpSpPr>
                <a:xfrm>
                  <a:off x="5415667" y="4278630"/>
                  <a:ext cx="122168" cy="302288"/>
                  <a:chOff x="5415667" y="4278630"/>
                  <a:chExt cx="122168" cy="302288"/>
                </a:xfrm>
              </p:grpSpPr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393A87B7-7F61-409A-BF82-AEF2384F65E8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C12D0262-25A3-4019-A5AC-454C9D35CD25}"/>
                      </a:ext>
                    </a:extLst>
                  </p:cNvPr>
                  <p:cNvSpPr/>
                  <p:nvPr/>
                </p:nvSpPr>
                <p:spPr>
                  <a:xfrm flipH="1">
                    <a:off x="5415667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F441A3C8-55F9-4E95-ADEC-0BF4FF2E98B6}"/>
                      </a:ext>
                    </a:extLst>
                  </p:cNvPr>
                  <p:cNvSpPr/>
                  <p:nvPr/>
                </p:nvSpPr>
                <p:spPr>
                  <a:xfrm flipH="1">
                    <a:off x="5442401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38464585-D39C-4069-9D96-FFEDACDCA605}"/>
                      </a:ext>
                    </a:extLst>
                  </p:cNvPr>
                  <p:cNvSpPr/>
                  <p:nvPr/>
                </p:nvSpPr>
                <p:spPr>
                  <a:xfrm flipH="1">
                    <a:off x="5450941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id="{E6EDA746-15A3-44C6-ADBF-F2EEF410CCA1}"/>
                    </a:ext>
                  </a:extLst>
                </p:cNvPr>
                <p:cNvGrpSpPr/>
                <p:nvPr/>
              </p:nvGrpSpPr>
              <p:grpSpPr>
                <a:xfrm>
                  <a:off x="5537834" y="4278630"/>
                  <a:ext cx="122168" cy="302288"/>
                  <a:chOff x="5537834" y="4278630"/>
                  <a:chExt cx="122168" cy="302288"/>
                </a:xfrm>
              </p:grpSpPr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453B448-A87D-4282-AA36-38943DFE99F0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427220"/>
                    <a:ext cx="68700" cy="153698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58121D0A-51CF-4FD7-9EAF-BD3B34E439E3}"/>
                      </a:ext>
                    </a:extLst>
                  </p:cNvPr>
                  <p:cNvSpPr/>
                  <p:nvPr/>
                </p:nvSpPr>
                <p:spPr>
                  <a:xfrm flipH="1">
                    <a:off x="5537834" y="4333874"/>
                    <a:ext cx="122168" cy="93345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19226882-AD2E-4E77-8985-BCF99A857B1D}"/>
                      </a:ext>
                    </a:extLst>
                  </p:cNvPr>
                  <p:cNvSpPr/>
                  <p:nvPr/>
                </p:nvSpPr>
                <p:spPr>
                  <a:xfrm flipH="1">
                    <a:off x="5564568" y="4278630"/>
                    <a:ext cx="68700" cy="78104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A25CC7A3-6C82-48CC-B07C-64D04A65AD32}"/>
                      </a:ext>
                    </a:extLst>
                  </p:cNvPr>
                  <p:cNvSpPr/>
                  <p:nvPr/>
                </p:nvSpPr>
                <p:spPr>
                  <a:xfrm flipH="1">
                    <a:off x="5573108" y="4368534"/>
                    <a:ext cx="51619" cy="58685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24" name="그룹 323">
                <a:extLst>
                  <a:ext uri="{FF2B5EF4-FFF2-40B4-BE49-F238E27FC236}">
                    <a16:creationId xmlns:a16="http://schemas.microsoft.com/office/drawing/2014/main" id="{1E143086-B096-4726-9A21-1CA6C12CD871}"/>
                  </a:ext>
                </a:extLst>
              </p:cNvPr>
              <p:cNvGrpSpPr/>
              <p:nvPr/>
            </p:nvGrpSpPr>
            <p:grpSpPr>
              <a:xfrm>
                <a:off x="2980459" y="5421614"/>
                <a:ext cx="122168" cy="302288"/>
                <a:chOff x="5537834" y="4278630"/>
                <a:chExt cx="122168" cy="302288"/>
              </a:xfrm>
            </p:grpSpPr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909E194C-8180-434A-92AF-2EBFA3DD93AA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0CDDCD07-7162-480F-8A6E-D3953369A722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50A5B2E9-F6D8-4C77-9660-7C041FD9F370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6A1F412-598F-4644-8710-D17CA734DE3E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312" name="그룹 311">
              <a:extLst>
                <a:ext uri="{FF2B5EF4-FFF2-40B4-BE49-F238E27FC236}">
                  <a16:creationId xmlns:a16="http://schemas.microsoft.com/office/drawing/2014/main" id="{B2B36DF9-3575-46E0-A2BA-4E4140FE34DA}"/>
                </a:ext>
              </a:extLst>
            </p:cNvPr>
            <p:cNvGrpSpPr/>
            <p:nvPr/>
          </p:nvGrpSpPr>
          <p:grpSpPr>
            <a:xfrm>
              <a:off x="2609165" y="5885484"/>
              <a:ext cx="858768" cy="302288"/>
              <a:chOff x="2607372" y="5885484"/>
              <a:chExt cx="858768" cy="302288"/>
            </a:xfrm>
          </p:grpSpPr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1A9CB5BC-F2F9-437F-B7F4-F54A75B81CA2}"/>
                  </a:ext>
                </a:extLst>
              </p:cNvPr>
              <p:cNvGrpSpPr/>
              <p:nvPr/>
            </p:nvGrpSpPr>
            <p:grpSpPr>
              <a:xfrm>
                <a:off x="26073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963589F2-2EE2-4DF3-ABE8-6DEDF3711DB1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FDF1818C-EB8D-4F9A-A257-FDD37A992B2C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8A910514-199C-48AD-AB83-B8883A1A6085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F271A6B4-C357-429F-B3D7-942E21BEC587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632A49B5-3D76-4935-97C8-E5FA418A4A1F}"/>
                  </a:ext>
                </a:extLst>
              </p:cNvPr>
              <p:cNvGrpSpPr/>
              <p:nvPr/>
            </p:nvGrpSpPr>
            <p:grpSpPr>
              <a:xfrm>
                <a:off x="3343972" y="5885484"/>
                <a:ext cx="122168" cy="302288"/>
                <a:chOff x="5537834" y="4278630"/>
                <a:chExt cx="122168" cy="302288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40C91620-0554-4935-959D-B391A7342D1C}"/>
                    </a:ext>
                  </a:extLst>
                </p:cNvPr>
                <p:cNvSpPr/>
                <p:nvPr/>
              </p:nvSpPr>
              <p:spPr>
                <a:xfrm flipH="1">
                  <a:off x="5564568" y="4427220"/>
                  <a:ext cx="68700" cy="153698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EE30E991-509D-4DF4-9906-33810E2DACFB}"/>
                    </a:ext>
                  </a:extLst>
                </p:cNvPr>
                <p:cNvSpPr/>
                <p:nvPr/>
              </p:nvSpPr>
              <p:spPr>
                <a:xfrm flipH="1">
                  <a:off x="5537834" y="4333874"/>
                  <a:ext cx="122168" cy="93345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12421328-8213-4343-A776-05A3E82D8B45}"/>
                    </a:ext>
                  </a:extLst>
                </p:cNvPr>
                <p:cNvSpPr/>
                <p:nvPr/>
              </p:nvSpPr>
              <p:spPr>
                <a:xfrm flipH="1">
                  <a:off x="5564568" y="4278630"/>
                  <a:ext cx="68700" cy="78104"/>
                </a:xfrm>
                <a:prstGeom prst="rect">
                  <a:avLst/>
                </a:prstGeom>
                <a:solidFill>
                  <a:srgbClr val="35A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직사각형 317">
                  <a:extLst>
                    <a:ext uri="{FF2B5EF4-FFF2-40B4-BE49-F238E27FC236}">
                      <a16:creationId xmlns:a16="http://schemas.microsoft.com/office/drawing/2014/main" id="{15A1906B-7897-4B24-AFCC-9B32191DFF1F}"/>
                    </a:ext>
                  </a:extLst>
                </p:cNvPr>
                <p:cNvSpPr/>
                <p:nvPr/>
              </p:nvSpPr>
              <p:spPr>
                <a:xfrm flipH="1">
                  <a:off x="5573108" y="4368534"/>
                  <a:ext cx="51619" cy="5868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1F6902ED-6FA0-4242-9544-CED52F12D657}"/>
              </a:ext>
            </a:extLst>
          </p:cNvPr>
          <p:cNvGrpSpPr/>
          <p:nvPr/>
        </p:nvGrpSpPr>
        <p:grpSpPr>
          <a:xfrm>
            <a:off x="4573711" y="2913140"/>
            <a:ext cx="2063527" cy="1014592"/>
            <a:chOff x="2107985" y="2921704"/>
            <a:chExt cx="2063527" cy="1014592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4BC2412-527B-4C38-BEE8-8A37EB3088DE}"/>
                </a:ext>
              </a:extLst>
            </p:cNvPr>
            <p:cNvSpPr txBox="1"/>
            <p:nvPr/>
          </p:nvSpPr>
          <p:spPr>
            <a:xfrm>
              <a:off x="242747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D91BDC0-9610-46B1-8AB8-42734BF8574C}"/>
                </a:ext>
              </a:extLst>
            </p:cNvPr>
            <p:cNvSpPr txBox="1"/>
            <p:nvPr/>
          </p:nvSpPr>
          <p:spPr>
            <a:xfrm>
              <a:off x="3012826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888F6ED-C177-47C0-90CA-CCDB27A5CC07}"/>
                </a:ext>
              </a:extLst>
            </p:cNvPr>
            <p:cNvSpPr txBox="1"/>
            <p:nvPr/>
          </p:nvSpPr>
          <p:spPr>
            <a:xfrm>
              <a:off x="330795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9CE08B8-1229-4427-A8B1-B92225C3A493}"/>
                </a:ext>
              </a:extLst>
            </p:cNvPr>
            <p:cNvSpPr txBox="1"/>
            <p:nvPr/>
          </p:nvSpPr>
          <p:spPr>
            <a:xfrm>
              <a:off x="2107985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698E2B6-08FC-4CF6-A6FC-97B63490A1AE}"/>
                </a:ext>
              </a:extLst>
            </p:cNvPr>
            <p:cNvSpPr txBox="1"/>
            <p:nvPr/>
          </p:nvSpPr>
          <p:spPr>
            <a:xfrm>
              <a:off x="3012826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497ECA8-3D60-4D14-978E-A44A53BCAD5C}"/>
                </a:ext>
              </a:extLst>
            </p:cNvPr>
            <p:cNvSpPr txBox="1"/>
            <p:nvPr/>
          </p:nvSpPr>
          <p:spPr>
            <a:xfrm>
              <a:off x="2720987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481644E-4105-4926-A192-561155207056}"/>
                </a:ext>
              </a:extLst>
            </p:cNvPr>
            <p:cNvSpPr txBox="1"/>
            <p:nvPr/>
          </p:nvSpPr>
          <p:spPr>
            <a:xfrm>
              <a:off x="360405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B1A28F0-6328-4016-8686-165744AF5BFD}"/>
                </a:ext>
              </a:extLst>
            </p:cNvPr>
            <p:cNvSpPr txBox="1"/>
            <p:nvPr/>
          </p:nvSpPr>
          <p:spPr>
            <a:xfrm>
              <a:off x="389589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2D1CC9C-C974-4C03-A643-F9E7407CFCF0}"/>
                </a:ext>
              </a:extLst>
            </p:cNvPr>
            <p:cNvSpPr txBox="1"/>
            <p:nvPr/>
          </p:nvSpPr>
          <p:spPr>
            <a:xfrm>
              <a:off x="3618379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5F68540-03E0-4BB9-A464-82FE7B528CB5}"/>
                </a:ext>
              </a:extLst>
            </p:cNvPr>
            <p:cNvSpPr txBox="1"/>
            <p:nvPr/>
          </p:nvSpPr>
          <p:spPr>
            <a:xfrm>
              <a:off x="3315110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72C997E-306B-412D-81E4-0C19BC996899}"/>
                </a:ext>
              </a:extLst>
            </p:cNvPr>
            <p:cNvSpPr txBox="1"/>
            <p:nvPr/>
          </p:nvSpPr>
          <p:spPr>
            <a:xfrm>
              <a:off x="3012452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EED68D7-418B-4E08-903B-CBFEDF113DEB}"/>
                </a:ext>
              </a:extLst>
            </p:cNvPr>
            <p:cNvSpPr txBox="1"/>
            <p:nvPr/>
          </p:nvSpPr>
          <p:spPr>
            <a:xfrm>
              <a:off x="3618379" y="292614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68B3744-FCEF-44C3-98E6-A888833ADCA2}"/>
                </a:ext>
              </a:extLst>
            </p:cNvPr>
            <p:cNvSpPr txBox="1"/>
            <p:nvPr/>
          </p:nvSpPr>
          <p:spPr>
            <a:xfrm>
              <a:off x="3315110" y="292614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67B79E5-EFC4-40A2-B595-267409106E40}"/>
                </a:ext>
              </a:extLst>
            </p:cNvPr>
            <p:cNvSpPr txBox="1"/>
            <p:nvPr/>
          </p:nvSpPr>
          <p:spPr>
            <a:xfrm>
              <a:off x="2421267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6FEBC5A9-439C-4B78-B02F-BBBF286DAEB0}"/>
              </a:ext>
            </a:extLst>
          </p:cNvPr>
          <p:cNvGrpSpPr/>
          <p:nvPr/>
        </p:nvGrpSpPr>
        <p:grpSpPr>
          <a:xfrm>
            <a:off x="4261284" y="1454319"/>
            <a:ext cx="2707668" cy="2531823"/>
            <a:chOff x="1672410" y="1448149"/>
            <a:chExt cx="2707668" cy="253182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9B58139-E569-4E43-97AD-CEBC0D282272}"/>
                </a:ext>
              </a:extLst>
            </p:cNvPr>
            <p:cNvSpPr/>
            <p:nvPr/>
          </p:nvSpPr>
          <p:spPr>
            <a:xfrm>
              <a:off x="1672410" y="2724712"/>
              <a:ext cx="2707668" cy="12552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F73C5B6-D5EC-4BF0-8360-000899D46FD7}"/>
                </a:ext>
              </a:extLst>
            </p:cNvPr>
            <p:cNvSpPr txBox="1"/>
            <p:nvPr/>
          </p:nvSpPr>
          <p:spPr>
            <a:xfrm>
              <a:off x="2306591" y="1448149"/>
              <a:ext cx="139698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SECOND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37B0882-C866-4244-A47B-CD00C6DCFC04}"/>
              </a:ext>
            </a:extLst>
          </p:cNvPr>
          <p:cNvGrpSpPr/>
          <p:nvPr/>
        </p:nvGrpSpPr>
        <p:grpSpPr>
          <a:xfrm>
            <a:off x="8745050" y="5144824"/>
            <a:ext cx="1051560" cy="1081614"/>
            <a:chOff x="2512769" y="5260574"/>
            <a:chExt cx="1051560" cy="1081614"/>
          </a:xfrm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0166615-BB98-4F05-8B86-258F05F555E2}"/>
                </a:ext>
              </a:extLst>
            </p:cNvPr>
            <p:cNvSpPr/>
            <p:nvPr/>
          </p:nvSpPr>
          <p:spPr>
            <a:xfrm>
              <a:off x="2512769" y="5260574"/>
              <a:ext cx="1051560" cy="1081614"/>
            </a:xfrm>
            <a:custGeom>
              <a:avLst/>
              <a:gdLst>
                <a:gd name="connsiteX0" fmla="*/ 379015 w 1051560"/>
                <a:gd name="connsiteY0" fmla="*/ 0 h 1081614"/>
                <a:gd name="connsiteX1" fmla="*/ 678542 w 1051560"/>
                <a:gd name="connsiteY1" fmla="*/ 0 h 1081614"/>
                <a:gd name="connsiteX2" fmla="*/ 678542 w 1051560"/>
                <a:gd name="connsiteY2" fmla="*/ 261808 h 1081614"/>
                <a:gd name="connsiteX3" fmla="*/ 865916 w 1051560"/>
                <a:gd name="connsiteY3" fmla="*/ 261808 h 1081614"/>
                <a:gd name="connsiteX4" fmla="*/ 865916 w 1051560"/>
                <a:gd name="connsiteY4" fmla="*/ 407085 h 1081614"/>
                <a:gd name="connsiteX5" fmla="*/ 1051560 w 1051560"/>
                <a:gd name="connsiteY5" fmla="*/ 407085 h 1081614"/>
                <a:gd name="connsiteX6" fmla="*/ 1051560 w 1051560"/>
                <a:gd name="connsiteY6" fmla="*/ 1081614 h 1081614"/>
                <a:gd name="connsiteX7" fmla="*/ 0 w 1051560"/>
                <a:gd name="connsiteY7" fmla="*/ 1081614 h 1081614"/>
                <a:gd name="connsiteX8" fmla="*/ 0 w 1051560"/>
                <a:gd name="connsiteY8" fmla="*/ 407085 h 1081614"/>
                <a:gd name="connsiteX9" fmla="*/ 191641 w 1051560"/>
                <a:gd name="connsiteY9" fmla="*/ 407085 h 1081614"/>
                <a:gd name="connsiteX10" fmla="*/ 191641 w 1051560"/>
                <a:gd name="connsiteY10" fmla="*/ 261808 h 1081614"/>
                <a:gd name="connsiteX11" fmla="*/ 379015 w 1051560"/>
                <a:gd name="connsiteY11" fmla="*/ 261808 h 108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560" h="1081614">
                  <a:moveTo>
                    <a:pt x="379015" y="0"/>
                  </a:moveTo>
                  <a:lnTo>
                    <a:pt x="678542" y="0"/>
                  </a:lnTo>
                  <a:lnTo>
                    <a:pt x="678542" y="261808"/>
                  </a:lnTo>
                  <a:lnTo>
                    <a:pt x="865916" y="261808"/>
                  </a:lnTo>
                  <a:lnTo>
                    <a:pt x="865916" y="407085"/>
                  </a:lnTo>
                  <a:lnTo>
                    <a:pt x="1051560" y="407085"/>
                  </a:lnTo>
                  <a:lnTo>
                    <a:pt x="1051560" y="1081614"/>
                  </a:lnTo>
                  <a:lnTo>
                    <a:pt x="0" y="1081614"/>
                  </a:lnTo>
                  <a:lnTo>
                    <a:pt x="0" y="407085"/>
                  </a:lnTo>
                  <a:lnTo>
                    <a:pt x="191641" y="407085"/>
                  </a:lnTo>
                  <a:lnTo>
                    <a:pt x="191641" y="261808"/>
                  </a:lnTo>
                  <a:lnTo>
                    <a:pt x="379015" y="2618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53B13F44-8BC6-45CA-BAF9-B5109385C13B}"/>
                </a:ext>
              </a:extLst>
            </p:cNvPr>
            <p:cNvGrpSpPr/>
            <p:nvPr/>
          </p:nvGrpSpPr>
          <p:grpSpPr>
            <a:xfrm>
              <a:off x="2599756" y="5288719"/>
              <a:ext cx="877586" cy="951988"/>
              <a:chOff x="2491995" y="5520951"/>
              <a:chExt cx="877586" cy="951988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204B3C92-4783-4A37-B22A-D26ECFCD1C21}"/>
                  </a:ext>
                </a:extLst>
              </p:cNvPr>
              <p:cNvSpPr/>
              <p:nvPr/>
            </p:nvSpPr>
            <p:spPr>
              <a:xfrm flipH="1">
                <a:off x="269763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15F7085-223B-451B-8B8A-48E9E42AB308}"/>
                  </a:ext>
                </a:extLst>
              </p:cNvPr>
              <p:cNvSpPr/>
              <p:nvPr/>
            </p:nvSpPr>
            <p:spPr>
              <a:xfrm flipH="1">
                <a:off x="303521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DB51E3F-6E5A-464A-A273-898A4FD9386A}"/>
                  </a:ext>
                </a:extLst>
              </p:cNvPr>
              <p:cNvSpPr/>
              <p:nvPr/>
            </p:nvSpPr>
            <p:spPr>
              <a:xfrm>
                <a:off x="2491996" y="5520951"/>
                <a:ext cx="877585" cy="951988"/>
              </a:xfrm>
              <a:custGeom>
                <a:avLst/>
                <a:gdLst>
                  <a:gd name="connsiteX0" fmla="*/ 481290 w 1557089"/>
                  <a:gd name="connsiteY0" fmla="*/ 660145 h 1689100"/>
                  <a:gd name="connsiteX1" fmla="*/ 595590 w 1557089"/>
                  <a:gd name="connsiteY1" fmla="*/ 660145 h 1689100"/>
                  <a:gd name="connsiteX2" fmla="*/ 595590 w 1557089"/>
                  <a:gd name="connsiteY2" fmla="*/ 1201165 h 1689100"/>
                  <a:gd name="connsiteX3" fmla="*/ 498422 w 1557089"/>
                  <a:gd name="connsiteY3" fmla="*/ 1201165 h 1689100"/>
                  <a:gd name="connsiteX4" fmla="*/ 498422 w 1557089"/>
                  <a:gd name="connsiteY4" fmla="*/ 1267205 h 1689100"/>
                  <a:gd name="connsiteX5" fmla="*/ 415034 w 1557089"/>
                  <a:gd name="connsiteY5" fmla="*/ 1267205 h 1689100"/>
                  <a:gd name="connsiteX6" fmla="*/ 415034 w 1557089"/>
                  <a:gd name="connsiteY6" fmla="*/ 1381505 h 1689100"/>
                  <a:gd name="connsiteX7" fmla="*/ 363599 w 1557089"/>
                  <a:gd name="connsiteY7" fmla="*/ 1381505 h 1689100"/>
                  <a:gd name="connsiteX8" fmla="*/ 363599 w 1557089"/>
                  <a:gd name="connsiteY8" fmla="*/ 1439925 h 1689100"/>
                  <a:gd name="connsiteX9" fmla="*/ 300734 w 1557089"/>
                  <a:gd name="connsiteY9" fmla="*/ 1439925 h 1689100"/>
                  <a:gd name="connsiteX10" fmla="*/ 300734 w 1557089"/>
                  <a:gd name="connsiteY10" fmla="*/ 1498345 h 1689100"/>
                  <a:gd name="connsiteX11" fmla="*/ 242314 w 1557089"/>
                  <a:gd name="connsiteY11" fmla="*/ 1498345 h 1689100"/>
                  <a:gd name="connsiteX12" fmla="*/ 242314 w 1557089"/>
                  <a:gd name="connsiteY12" fmla="*/ 1556765 h 1689100"/>
                  <a:gd name="connsiteX13" fmla="*/ 171194 w 1557089"/>
                  <a:gd name="connsiteY13" fmla="*/ 1556765 h 1689100"/>
                  <a:gd name="connsiteX14" fmla="*/ 153414 w 1557089"/>
                  <a:gd name="connsiteY14" fmla="*/ 1556765 h 1689100"/>
                  <a:gd name="connsiteX15" fmla="*/ 121893 w 1557089"/>
                  <a:gd name="connsiteY15" fmla="*/ 1556765 h 1689100"/>
                  <a:gd name="connsiteX16" fmla="*/ 121893 w 1557089"/>
                  <a:gd name="connsiteY16" fmla="*/ 1689100 h 1689100"/>
                  <a:gd name="connsiteX17" fmla="*/ 0 w 1557089"/>
                  <a:gd name="connsiteY17" fmla="*/ 1689100 h 1689100"/>
                  <a:gd name="connsiteX18" fmla="*/ 0 w 1557089"/>
                  <a:gd name="connsiteY18" fmla="*/ 962405 h 1689100"/>
                  <a:gd name="connsiteX19" fmla="*/ 121893 w 1557089"/>
                  <a:gd name="connsiteY19" fmla="*/ 962405 h 1689100"/>
                  <a:gd name="connsiteX20" fmla="*/ 121893 w 1557089"/>
                  <a:gd name="connsiteY20" fmla="*/ 1142745 h 1689100"/>
                  <a:gd name="connsiteX21" fmla="*/ 153414 w 1557089"/>
                  <a:gd name="connsiteY21" fmla="*/ 1142745 h 1689100"/>
                  <a:gd name="connsiteX22" fmla="*/ 171194 w 1557089"/>
                  <a:gd name="connsiteY22" fmla="*/ 1142745 h 1689100"/>
                  <a:gd name="connsiteX23" fmla="*/ 186434 w 1557089"/>
                  <a:gd name="connsiteY23" fmla="*/ 1142745 h 1689100"/>
                  <a:gd name="connsiteX24" fmla="*/ 186434 w 1557089"/>
                  <a:gd name="connsiteY24" fmla="*/ 1084325 h 1689100"/>
                  <a:gd name="connsiteX25" fmla="*/ 249299 w 1557089"/>
                  <a:gd name="connsiteY25" fmla="*/ 1084325 h 1689100"/>
                  <a:gd name="connsiteX26" fmla="*/ 249299 w 1557089"/>
                  <a:gd name="connsiteY26" fmla="*/ 962405 h 1689100"/>
                  <a:gd name="connsiteX27" fmla="*/ 300734 w 1557089"/>
                  <a:gd name="connsiteY27" fmla="*/ 962405 h 1689100"/>
                  <a:gd name="connsiteX28" fmla="*/ 300734 w 1557089"/>
                  <a:gd name="connsiteY28" fmla="*/ 840485 h 1689100"/>
                  <a:gd name="connsiteX29" fmla="*/ 384122 w 1557089"/>
                  <a:gd name="connsiteY29" fmla="*/ 840485 h 1689100"/>
                  <a:gd name="connsiteX30" fmla="*/ 415034 w 1557089"/>
                  <a:gd name="connsiteY30" fmla="*/ 840485 h 1689100"/>
                  <a:gd name="connsiteX31" fmla="*/ 415034 w 1557089"/>
                  <a:gd name="connsiteY31" fmla="*/ 726185 h 1689100"/>
                  <a:gd name="connsiteX32" fmla="*/ 481290 w 1557089"/>
                  <a:gd name="connsiteY32" fmla="*/ 726185 h 1689100"/>
                  <a:gd name="connsiteX33" fmla="*/ 717484 w 1557089"/>
                  <a:gd name="connsiteY33" fmla="*/ 0 h 1689100"/>
                  <a:gd name="connsiteX34" fmla="*/ 840920 w 1557089"/>
                  <a:gd name="connsiteY34" fmla="*/ 0 h 1689100"/>
                  <a:gd name="connsiteX35" fmla="*/ 840920 w 1557089"/>
                  <a:gd name="connsiteY35" fmla="*/ 180340 h 1689100"/>
                  <a:gd name="connsiteX36" fmla="*/ 905420 w 1557089"/>
                  <a:gd name="connsiteY36" fmla="*/ 180340 h 1689100"/>
                  <a:gd name="connsiteX37" fmla="*/ 905420 w 1557089"/>
                  <a:gd name="connsiteY37" fmla="*/ 243840 h 1689100"/>
                  <a:gd name="connsiteX38" fmla="*/ 962812 w 1557089"/>
                  <a:gd name="connsiteY38" fmla="*/ 243840 h 1689100"/>
                  <a:gd name="connsiteX39" fmla="*/ 962812 w 1557089"/>
                  <a:gd name="connsiteY39" fmla="*/ 657860 h 1689100"/>
                  <a:gd name="connsiteX40" fmla="*/ 962812 w 1557089"/>
                  <a:gd name="connsiteY40" fmla="*/ 660145 h 1689100"/>
                  <a:gd name="connsiteX41" fmla="*/ 1075600 w 1557089"/>
                  <a:gd name="connsiteY41" fmla="*/ 660145 h 1689100"/>
                  <a:gd name="connsiteX42" fmla="*/ 1075600 w 1557089"/>
                  <a:gd name="connsiteY42" fmla="*/ 726185 h 1689100"/>
                  <a:gd name="connsiteX43" fmla="*/ 1141856 w 1557089"/>
                  <a:gd name="connsiteY43" fmla="*/ 726185 h 1689100"/>
                  <a:gd name="connsiteX44" fmla="*/ 1141856 w 1557089"/>
                  <a:gd name="connsiteY44" fmla="*/ 840485 h 1689100"/>
                  <a:gd name="connsiteX45" fmla="*/ 1172768 w 1557089"/>
                  <a:gd name="connsiteY45" fmla="*/ 840485 h 1689100"/>
                  <a:gd name="connsiteX46" fmla="*/ 1256156 w 1557089"/>
                  <a:gd name="connsiteY46" fmla="*/ 840485 h 1689100"/>
                  <a:gd name="connsiteX47" fmla="*/ 1256156 w 1557089"/>
                  <a:gd name="connsiteY47" fmla="*/ 962405 h 1689100"/>
                  <a:gd name="connsiteX48" fmla="*/ 1307591 w 1557089"/>
                  <a:gd name="connsiteY48" fmla="*/ 962405 h 1689100"/>
                  <a:gd name="connsiteX49" fmla="*/ 1307591 w 1557089"/>
                  <a:gd name="connsiteY49" fmla="*/ 1084325 h 1689100"/>
                  <a:gd name="connsiteX50" fmla="*/ 1370456 w 1557089"/>
                  <a:gd name="connsiteY50" fmla="*/ 1084325 h 1689100"/>
                  <a:gd name="connsiteX51" fmla="*/ 1370456 w 1557089"/>
                  <a:gd name="connsiteY51" fmla="*/ 1142745 h 1689100"/>
                  <a:gd name="connsiteX52" fmla="*/ 1385696 w 1557089"/>
                  <a:gd name="connsiteY52" fmla="*/ 1142745 h 1689100"/>
                  <a:gd name="connsiteX53" fmla="*/ 1403476 w 1557089"/>
                  <a:gd name="connsiteY53" fmla="*/ 1142745 h 1689100"/>
                  <a:gd name="connsiteX54" fmla="*/ 1435196 w 1557089"/>
                  <a:gd name="connsiteY54" fmla="*/ 1142745 h 1689100"/>
                  <a:gd name="connsiteX55" fmla="*/ 1435196 w 1557089"/>
                  <a:gd name="connsiteY55" fmla="*/ 962405 h 1689100"/>
                  <a:gd name="connsiteX56" fmla="*/ 1557089 w 1557089"/>
                  <a:gd name="connsiteY56" fmla="*/ 962405 h 1689100"/>
                  <a:gd name="connsiteX57" fmla="*/ 1557089 w 1557089"/>
                  <a:gd name="connsiteY57" fmla="*/ 1689100 h 1689100"/>
                  <a:gd name="connsiteX58" fmla="*/ 1435196 w 1557089"/>
                  <a:gd name="connsiteY58" fmla="*/ 1689100 h 1689100"/>
                  <a:gd name="connsiteX59" fmla="*/ 1435196 w 1557089"/>
                  <a:gd name="connsiteY59" fmla="*/ 1556765 h 1689100"/>
                  <a:gd name="connsiteX60" fmla="*/ 1403476 w 1557089"/>
                  <a:gd name="connsiteY60" fmla="*/ 1556765 h 1689100"/>
                  <a:gd name="connsiteX61" fmla="*/ 1385696 w 1557089"/>
                  <a:gd name="connsiteY61" fmla="*/ 1556765 h 1689100"/>
                  <a:gd name="connsiteX62" fmla="*/ 1314576 w 1557089"/>
                  <a:gd name="connsiteY62" fmla="*/ 1556765 h 1689100"/>
                  <a:gd name="connsiteX63" fmla="*/ 1314576 w 1557089"/>
                  <a:gd name="connsiteY63" fmla="*/ 1498345 h 1689100"/>
                  <a:gd name="connsiteX64" fmla="*/ 1256156 w 1557089"/>
                  <a:gd name="connsiteY64" fmla="*/ 1498345 h 1689100"/>
                  <a:gd name="connsiteX65" fmla="*/ 1256156 w 1557089"/>
                  <a:gd name="connsiteY65" fmla="*/ 1439925 h 1689100"/>
                  <a:gd name="connsiteX66" fmla="*/ 1193291 w 1557089"/>
                  <a:gd name="connsiteY66" fmla="*/ 1439925 h 1689100"/>
                  <a:gd name="connsiteX67" fmla="*/ 1193291 w 1557089"/>
                  <a:gd name="connsiteY67" fmla="*/ 1381505 h 1689100"/>
                  <a:gd name="connsiteX68" fmla="*/ 1141856 w 1557089"/>
                  <a:gd name="connsiteY68" fmla="*/ 1381505 h 1689100"/>
                  <a:gd name="connsiteX69" fmla="*/ 1141856 w 1557089"/>
                  <a:gd name="connsiteY69" fmla="*/ 1267205 h 1689100"/>
                  <a:gd name="connsiteX70" fmla="*/ 1058468 w 1557089"/>
                  <a:gd name="connsiteY70" fmla="*/ 1267205 h 1689100"/>
                  <a:gd name="connsiteX71" fmla="*/ 1058468 w 1557089"/>
                  <a:gd name="connsiteY71" fmla="*/ 1201165 h 1689100"/>
                  <a:gd name="connsiteX72" fmla="*/ 962812 w 1557089"/>
                  <a:gd name="connsiteY72" fmla="*/ 1201165 h 1689100"/>
                  <a:gd name="connsiteX73" fmla="*/ 962812 w 1557089"/>
                  <a:gd name="connsiteY73" fmla="*/ 1379220 h 1689100"/>
                  <a:gd name="connsiteX74" fmla="*/ 896557 w 1557089"/>
                  <a:gd name="connsiteY74" fmla="*/ 1379220 h 1689100"/>
                  <a:gd name="connsiteX75" fmla="*/ 896557 w 1557089"/>
                  <a:gd name="connsiteY75" fmla="*/ 1455420 h 1689100"/>
                  <a:gd name="connsiteX76" fmla="*/ 840920 w 1557089"/>
                  <a:gd name="connsiteY76" fmla="*/ 1455420 h 1689100"/>
                  <a:gd name="connsiteX77" fmla="*/ 840920 w 1557089"/>
                  <a:gd name="connsiteY77" fmla="*/ 1689100 h 1689100"/>
                  <a:gd name="connsiteX78" fmla="*/ 717484 w 1557089"/>
                  <a:gd name="connsiteY78" fmla="*/ 1689100 h 1689100"/>
                  <a:gd name="connsiteX79" fmla="*/ 717484 w 1557089"/>
                  <a:gd name="connsiteY79" fmla="*/ 1455420 h 1689100"/>
                  <a:gd name="connsiteX80" fmla="*/ 661847 w 1557089"/>
                  <a:gd name="connsiteY80" fmla="*/ 1455420 h 1689100"/>
                  <a:gd name="connsiteX81" fmla="*/ 661847 w 1557089"/>
                  <a:gd name="connsiteY81" fmla="*/ 1379220 h 1689100"/>
                  <a:gd name="connsiteX82" fmla="*/ 595591 w 1557089"/>
                  <a:gd name="connsiteY82" fmla="*/ 1379220 h 1689100"/>
                  <a:gd name="connsiteX83" fmla="*/ 595591 w 1557089"/>
                  <a:gd name="connsiteY83" fmla="*/ 1198880 h 1689100"/>
                  <a:gd name="connsiteX84" fmla="*/ 595591 w 1557089"/>
                  <a:gd name="connsiteY84" fmla="*/ 838200 h 1689100"/>
                  <a:gd name="connsiteX85" fmla="*/ 595591 w 1557089"/>
                  <a:gd name="connsiteY85" fmla="*/ 784860 h 1689100"/>
                  <a:gd name="connsiteX86" fmla="*/ 595591 w 1557089"/>
                  <a:gd name="connsiteY86" fmla="*/ 657860 h 1689100"/>
                  <a:gd name="connsiteX87" fmla="*/ 595591 w 1557089"/>
                  <a:gd name="connsiteY87" fmla="*/ 243840 h 1689100"/>
                  <a:gd name="connsiteX88" fmla="*/ 652984 w 1557089"/>
                  <a:gd name="connsiteY88" fmla="*/ 243840 h 1689100"/>
                  <a:gd name="connsiteX89" fmla="*/ 652984 w 1557089"/>
                  <a:gd name="connsiteY89" fmla="*/ 180340 h 1689100"/>
                  <a:gd name="connsiteX90" fmla="*/ 717484 w 1557089"/>
                  <a:gd name="connsiteY90" fmla="*/ 180340 h 168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557089" h="1689100">
                    <a:moveTo>
                      <a:pt x="481290" y="660145"/>
                    </a:moveTo>
                    <a:lnTo>
                      <a:pt x="595590" y="660145"/>
                    </a:lnTo>
                    <a:lnTo>
                      <a:pt x="595590" y="1201165"/>
                    </a:lnTo>
                    <a:lnTo>
                      <a:pt x="498422" y="1201165"/>
                    </a:lnTo>
                    <a:lnTo>
                      <a:pt x="498422" y="1267205"/>
                    </a:lnTo>
                    <a:lnTo>
                      <a:pt x="415034" y="1267205"/>
                    </a:lnTo>
                    <a:lnTo>
                      <a:pt x="415034" y="1381505"/>
                    </a:lnTo>
                    <a:lnTo>
                      <a:pt x="363599" y="1381505"/>
                    </a:lnTo>
                    <a:lnTo>
                      <a:pt x="363599" y="1439925"/>
                    </a:lnTo>
                    <a:lnTo>
                      <a:pt x="300734" y="1439925"/>
                    </a:lnTo>
                    <a:lnTo>
                      <a:pt x="300734" y="1498345"/>
                    </a:lnTo>
                    <a:lnTo>
                      <a:pt x="242314" y="1498345"/>
                    </a:lnTo>
                    <a:lnTo>
                      <a:pt x="242314" y="1556765"/>
                    </a:lnTo>
                    <a:lnTo>
                      <a:pt x="171194" y="1556765"/>
                    </a:lnTo>
                    <a:lnTo>
                      <a:pt x="153414" y="1556765"/>
                    </a:lnTo>
                    <a:lnTo>
                      <a:pt x="121893" y="1556765"/>
                    </a:lnTo>
                    <a:lnTo>
                      <a:pt x="121893" y="1689100"/>
                    </a:lnTo>
                    <a:lnTo>
                      <a:pt x="0" y="1689100"/>
                    </a:lnTo>
                    <a:lnTo>
                      <a:pt x="0" y="962405"/>
                    </a:lnTo>
                    <a:lnTo>
                      <a:pt x="121893" y="962405"/>
                    </a:lnTo>
                    <a:lnTo>
                      <a:pt x="121893" y="1142745"/>
                    </a:lnTo>
                    <a:lnTo>
                      <a:pt x="153414" y="1142745"/>
                    </a:lnTo>
                    <a:lnTo>
                      <a:pt x="171194" y="1142745"/>
                    </a:lnTo>
                    <a:lnTo>
                      <a:pt x="186434" y="1142745"/>
                    </a:lnTo>
                    <a:lnTo>
                      <a:pt x="186434" y="1084325"/>
                    </a:lnTo>
                    <a:lnTo>
                      <a:pt x="249299" y="1084325"/>
                    </a:lnTo>
                    <a:lnTo>
                      <a:pt x="249299" y="962405"/>
                    </a:lnTo>
                    <a:lnTo>
                      <a:pt x="300734" y="962405"/>
                    </a:lnTo>
                    <a:lnTo>
                      <a:pt x="300734" y="840485"/>
                    </a:lnTo>
                    <a:lnTo>
                      <a:pt x="384122" y="840485"/>
                    </a:lnTo>
                    <a:lnTo>
                      <a:pt x="415034" y="840485"/>
                    </a:lnTo>
                    <a:lnTo>
                      <a:pt x="415034" y="726185"/>
                    </a:lnTo>
                    <a:lnTo>
                      <a:pt x="481290" y="726185"/>
                    </a:lnTo>
                    <a:close/>
                    <a:moveTo>
                      <a:pt x="717484" y="0"/>
                    </a:moveTo>
                    <a:lnTo>
                      <a:pt x="840920" y="0"/>
                    </a:lnTo>
                    <a:lnTo>
                      <a:pt x="840920" y="180340"/>
                    </a:lnTo>
                    <a:lnTo>
                      <a:pt x="905420" y="180340"/>
                    </a:lnTo>
                    <a:lnTo>
                      <a:pt x="905420" y="243840"/>
                    </a:lnTo>
                    <a:lnTo>
                      <a:pt x="962812" y="243840"/>
                    </a:lnTo>
                    <a:lnTo>
                      <a:pt x="962812" y="657860"/>
                    </a:lnTo>
                    <a:lnTo>
                      <a:pt x="962812" y="660145"/>
                    </a:lnTo>
                    <a:lnTo>
                      <a:pt x="1075600" y="660145"/>
                    </a:lnTo>
                    <a:lnTo>
                      <a:pt x="1075600" y="726185"/>
                    </a:lnTo>
                    <a:lnTo>
                      <a:pt x="1141856" y="726185"/>
                    </a:lnTo>
                    <a:lnTo>
                      <a:pt x="1141856" y="840485"/>
                    </a:lnTo>
                    <a:lnTo>
                      <a:pt x="1172768" y="840485"/>
                    </a:lnTo>
                    <a:lnTo>
                      <a:pt x="1256156" y="840485"/>
                    </a:lnTo>
                    <a:lnTo>
                      <a:pt x="1256156" y="962405"/>
                    </a:lnTo>
                    <a:lnTo>
                      <a:pt x="1307591" y="962405"/>
                    </a:lnTo>
                    <a:lnTo>
                      <a:pt x="1307591" y="1084325"/>
                    </a:lnTo>
                    <a:lnTo>
                      <a:pt x="1370456" y="1084325"/>
                    </a:lnTo>
                    <a:lnTo>
                      <a:pt x="1370456" y="1142745"/>
                    </a:lnTo>
                    <a:lnTo>
                      <a:pt x="1385696" y="1142745"/>
                    </a:lnTo>
                    <a:lnTo>
                      <a:pt x="1403476" y="1142745"/>
                    </a:lnTo>
                    <a:lnTo>
                      <a:pt x="1435196" y="1142745"/>
                    </a:lnTo>
                    <a:lnTo>
                      <a:pt x="1435196" y="962405"/>
                    </a:lnTo>
                    <a:lnTo>
                      <a:pt x="1557089" y="962405"/>
                    </a:lnTo>
                    <a:lnTo>
                      <a:pt x="1557089" y="1689100"/>
                    </a:lnTo>
                    <a:lnTo>
                      <a:pt x="1435196" y="1689100"/>
                    </a:lnTo>
                    <a:lnTo>
                      <a:pt x="1435196" y="1556765"/>
                    </a:lnTo>
                    <a:lnTo>
                      <a:pt x="1403476" y="1556765"/>
                    </a:lnTo>
                    <a:lnTo>
                      <a:pt x="1385696" y="1556765"/>
                    </a:lnTo>
                    <a:lnTo>
                      <a:pt x="1314576" y="1556765"/>
                    </a:lnTo>
                    <a:lnTo>
                      <a:pt x="1314576" y="1498345"/>
                    </a:lnTo>
                    <a:lnTo>
                      <a:pt x="1256156" y="1498345"/>
                    </a:lnTo>
                    <a:lnTo>
                      <a:pt x="1256156" y="1439925"/>
                    </a:lnTo>
                    <a:lnTo>
                      <a:pt x="1193291" y="1439925"/>
                    </a:lnTo>
                    <a:lnTo>
                      <a:pt x="1193291" y="1381505"/>
                    </a:lnTo>
                    <a:lnTo>
                      <a:pt x="1141856" y="1381505"/>
                    </a:lnTo>
                    <a:lnTo>
                      <a:pt x="1141856" y="1267205"/>
                    </a:lnTo>
                    <a:lnTo>
                      <a:pt x="1058468" y="1267205"/>
                    </a:lnTo>
                    <a:lnTo>
                      <a:pt x="1058468" y="1201165"/>
                    </a:lnTo>
                    <a:lnTo>
                      <a:pt x="962812" y="1201165"/>
                    </a:lnTo>
                    <a:lnTo>
                      <a:pt x="962812" y="1379220"/>
                    </a:lnTo>
                    <a:lnTo>
                      <a:pt x="896557" y="1379220"/>
                    </a:lnTo>
                    <a:lnTo>
                      <a:pt x="896557" y="1455420"/>
                    </a:lnTo>
                    <a:lnTo>
                      <a:pt x="840920" y="1455420"/>
                    </a:lnTo>
                    <a:lnTo>
                      <a:pt x="840920" y="1689100"/>
                    </a:lnTo>
                    <a:lnTo>
                      <a:pt x="717484" y="1689100"/>
                    </a:lnTo>
                    <a:lnTo>
                      <a:pt x="717484" y="1455420"/>
                    </a:lnTo>
                    <a:lnTo>
                      <a:pt x="661847" y="1455420"/>
                    </a:lnTo>
                    <a:lnTo>
                      <a:pt x="661847" y="1379220"/>
                    </a:lnTo>
                    <a:lnTo>
                      <a:pt x="595591" y="1379220"/>
                    </a:lnTo>
                    <a:lnTo>
                      <a:pt x="595591" y="1198880"/>
                    </a:lnTo>
                    <a:lnTo>
                      <a:pt x="595591" y="838200"/>
                    </a:lnTo>
                    <a:lnTo>
                      <a:pt x="595591" y="784860"/>
                    </a:lnTo>
                    <a:lnTo>
                      <a:pt x="595591" y="657860"/>
                    </a:lnTo>
                    <a:lnTo>
                      <a:pt x="595591" y="243840"/>
                    </a:lnTo>
                    <a:lnTo>
                      <a:pt x="652984" y="243840"/>
                    </a:lnTo>
                    <a:lnTo>
                      <a:pt x="652984" y="180340"/>
                    </a:lnTo>
                    <a:lnTo>
                      <a:pt x="717484" y="1803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7489CE8-C99E-4A6A-AAA8-626F4E9E7B13}"/>
                  </a:ext>
                </a:extLst>
              </p:cNvPr>
              <p:cNvSpPr/>
              <p:nvPr/>
            </p:nvSpPr>
            <p:spPr>
              <a:xfrm flipH="1">
                <a:off x="3300880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73A368A-303E-4070-8EE4-4CDED33FB9B8}"/>
                  </a:ext>
                </a:extLst>
              </p:cNvPr>
              <p:cNvSpPr/>
              <p:nvPr/>
            </p:nvSpPr>
            <p:spPr>
              <a:xfrm flipH="1">
                <a:off x="2491995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948712D3-2151-4A50-BC7B-F33D6051A7A6}"/>
                  </a:ext>
                </a:extLst>
              </p:cNvPr>
              <p:cNvGrpSpPr/>
              <p:nvPr/>
            </p:nvGrpSpPr>
            <p:grpSpPr>
              <a:xfrm>
                <a:off x="2626849" y="5791659"/>
                <a:ext cx="607878" cy="237352"/>
                <a:chOff x="3183287" y="3091689"/>
                <a:chExt cx="1078550" cy="421131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774584E4-6121-49DE-BD8B-8F7D1EC2964F}"/>
                    </a:ext>
                  </a:extLst>
                </p:cNvPr>
                <p:cNvGrpSpPr/>
                <p:nvPr/>
              </p:nvGrpSpPr>
              <p:grpSpPr>
                <a:xfrm>
                  <a:off x="3183287" y="3091689"/>
                  <a:ext cx="121893" cy="421131"/>
                  <a:chOff x="3183287" y="3091689"/>
                  <a:chExt cx="121893" cy="421131"/>
                </a:xfrm>
              </p:grpSpPr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B956F98-3ECC-4E66-AA19-12D3A4480F27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2BD51C43-4970-4E67-A643-418D22C71C44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C1F47FEA-C26A-4190-9282-587DD2CDB564}"/>
                    </a:ext>
                  </a:extLst>
                </p:cNvPr>
                <p:cNvGrpSpPr/>
                <p:nvPr/>
              </p:nvGrpSpPr>
              <p:grpSpPr>
                <a:xfrm>
                  <a:off x="4139944" y="3091689"/>
                  <a:ext cx="121893" cy="421131"/>
                  <a:chOff x="4139944" y="3091689"/>
                  <a:chExt cx="121893" cy="421131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5028F0B6-E7DC-4759-9085-B3BE418A560D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72F54D1C-DA30-40C9-BD4D-7A4F8341736A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DE247FC-B88D-42D7-9F10-22F328006BE7}"/>
                  </a:ext>
                </a:extLst>
              </p:cNvPr>
              <p:cNvSpPr/>
              <p:nvPr/>
            </p:nvSpPr>
            <p:spPr>
              <a:xfrm>
                <a:off x="2834158" y="5937749"/>
                <a:ext cx="193261" cy="165345"/>
              </a:xfrm>
              <a:custGeom>
                <a:avLst/>
                <a:gdLst>
                  <a:gd name="connsiteX0" fmla="*/ 53340 w 342900"/>
                  <a:gd name="connsiteY0" fmla="*/ 0 h 293370"/>
                  <a:gd name="connsiteX1" fmla="*/ 289560 w 342900"/>
                  <a:gd name="connsiteY1" fmla="*/ 0 h 293370"/>
                  <a:gd name="connsiteX2" fmla="*/ 289560 w 342900"/>
                  <a:gd name="connsiteY2" fmla="*/ 129540 h 293370"/>
                  <a:gd name="connsiteX3" fmla="*/ 342900 w 342900"/>
                  <a:gd name="connsiteY3" fmla="*/ 129540 h 293370"/>
                  <a:gd name="connsiteX4" fmla="*/ 342900 w 342900"/>
                  <a:gd name="connsiteY4" fmla="*/ 186690 h 293370"/>
                  <a:gd name="connsiteX5" fmla="*/ 342900 w 342900"/>
                  <a:gd name="connsiteY5" fmla="*/ 236220 h 293370"/>
                  <a:gd name="connsiteX6" fmla="*/ 342900 w 342900"/>
                  <a:gd name="connsiteY6" fmla="*/ 293370 h 293370"/>
                  <a:gd name="connsiteX7" fmla="*/ 240030 w 342900"/>
                  <a:gd name="connsiteY7" fmla="*/ 293370 h 293370"/>
                  <a:gd name="connsiteX8" fmla="*/ 240030 w 342900"/>
                  <a:gd name="connsiteY8" fmla="*/ 236220 h 293370"/>
                  <a:gd name="connsiteX9" fmla="*/ 102870 w 342900"/>
                  <a:gd name="connsiteY9" fmla="*/ 236220 h 293370"/>
                  <a:gd name="connsiteX10" fmla="*/ 102870 w 342900"/>
                  <a:gd name="connsiteY10" fmla="*/ 293370 h 293370"/>
                  <a:gd name="connsiteX11" fmla="*/ 0 w 342900"/>
                  <a:gd name="connsiteY11" fmla="*/ 293370 h 293370"/>
                  <a:gd name="connsiteX12" fmla="*/ 0 w 342900"/>
                  <a:gd name="connsiteY12" fmla="*/ 236220 h 293370"/>
                  <a:gd name="connsiteX13" fmla="*/ 0 w 342900"/>
                  <a:gd name="connsiteY13" fmla="*/ 186690 h 293370"/>
                  <a:gd name="connsiteX14" fmla="*/ 0 w 342900"/>
                  <a:gd name="connsiteY14" fmla="*/ 129540 h 293370"/>
                  <a:gd name="connsiteX15" fmla="*/ 53340 w 342900"/>
                  <a:gd name="connsiteY15" fmla="*/ 129540 h 29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2900" h="293370">
                    <a:moveTo>
                      <a:pt x="53340" y="0"/>
                    </a:moveTo>
                    <a:lnTo>
                      <a:pt x="289560" y="0"/>
                    </a:lnTo>
                    <a:lnTo>
                      <a:pt x="289560" y="129540"/>
                    </a:lnTo>
                    <a:lnTo>
                      <a:pt x="342900" y="129540"/>
                    </a:lnTo>
                    <a:lnTo>
                      <a:pt x="342900" y="186690"/>
                    </a:lnTo>
                    <a:lnTo>
                      <a:pt x="342900" y="236220"/>
                    </a:lnTo>
                    <a:lnTo>
                      <a:pt x="342900" y="293370"/>
                    </a:lnTo>
                    <a:lnTo>
                      <a:pt x="240030" y="293370"/>
                    </a:lnTo>
                    <a:lnTo>
                      <a:pt x="240030" y="236220"/>
                    </a:lnTo>
                    <a:lnTo>
                      <a:pt x="102870" y="236220"/>
                    </a:lnTo>
                    <a:lnTo>
                      <a:pt x="102870" y="293370"/>
                    </a:lnTo>
                    <a:lnTo>
                      <a:pt x="0" y="293370"/>
                    </a:lnTo>
                    <a:lnTo>
                      <a:pt x="0" y="236220"/>
                    </a:lnTo>
                    <a:lnTo>
                      <a:pt x="0" y="186690"/>
                    </a:lnTo>
                    <a:lnTo>
                      <a:pt x="0" y="129540"/>
                    </a:lnTo>
                    <a:lnTo>
                      <a:pt x="53340" y="12954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E8DBBF34-45C7-487A-88E7-10B507E32B37}"/>
              </a:ext>
            </a:extLst>
          </p:cNvPr>
          <p:cNvGrpSpPr/>
          <p:nvPr/>
        </p:nvGrpSpPr>
        <p:grpSpPr>
          <a:xfrm>
            <a:off x="479373" y="628417"/>
            <a:ext cx="11464990" cy="5476543"/>
            <a:chOff x="479373" y="628417"/>
            <a:chExt cx="11464990" cy="5476543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D55EBB8-34EB-46A3-BC50-DEB7BD05439A}"/>
                </a:ext>
              </a:extLst>
            </p:cNvPr>
            <p:cNvSpPr/>
            <p:nvPr/>
          </p:nvSpPr>
          <p:spPr>
            <a:xfrm>
              <a:off x="1866292" y="111214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5838D7AF-11DE-435C-B317-FB366C3B7152}"/>
                </a:ext>
              </a:extLst>
            </p:cNvPr>
            <p:cNvSpPr/>
            <p:nvPr/>
          </p:nvSpPr>
          <p:spPr>
            <a:xfrm>
              <a:off x="1634937" y="164384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0FAF7FC-3E65-4926-9782-C9B78521BDAF}"/>
                </a:ext>
              </a:extLst>
            </p:cNvPr>
            <p:cNvSpPr/>
            <p:nvPr/>
          </p:nvSpPr>
          <p:spPr>
            <a:xfrm>
              <a:off x="10250762" y="8446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C0250454-2C4E-40BF-9E7F-5F36F170C0C0}"/>
                </a:ext>
              </a:extLst>
            </p:cNvPr>
            <p:cNvSpPr/>
            <p:nvPr/>
          </p:nvSpPr>
          <p:spPr>
            <a:xfrm>
              <a:off x="9781069" y="6284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8E8B16F-18D0-49A2-9E7F-21D94FFE37B5}"/>
                </a:ext>
              </a:extLst>
            </p:cNvPr>
            <p:cNvSpPr/>
            <p:nvPr/>
          </p:nvSpPr>
          <p:spPr>
            <a:xfrm>
              <a:off x="10721595" y="1485900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0890482-66C1-42A8-9E27-5F021AC34EFF}"/>
                </a:ext>
              </a:extLst>
            </p:cNvPr>
            <p:cNvSpPr/>
            <p:nvPr/>
          </p:nvSpPr>
          <p:spPr>
            <a:xfrm>
              <a:off x="707952" y="514815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28912E34-BB92-434C-83BD-DBA3725AA37B}"/>
                </a:ext>
              </a:extLst>
            </p:cNvPr>
            <p:cNvSpPr/>
            <p:nvPr/>
          </p:nvSpPr>
          <p:spPr>
            <a:xfrm>
              <a:off x="1262569" y="6001535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5DD06D0-B7C5-4959-99D0-1BAF35783A3C}"/>
                </a:ext>
              </a:extLst>
            </p:cNvPr>
            <p:cNvSpPr/>
            <p:nvPr/>
          </p:nvSpPr>
          <p:spPr>
            <a:xfrm>
              <a:off x="11002587" y="60300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CC99630-308E-4894-A4D3-376BE8FFDE42}"/>
                </a:ext>
              </a:extLst>
            </p:cNvPr>
            <p:cNvSpPr/>
            <p:nvPr/>
          </p:nvSpPr>
          <p:spPr>
            <a:xfrm>
              <a:off x="11380709" y="5185628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6CFB17F3-E6CC-4713-9025-7B356170B3D4}"/>
                </a:ext>
              </a:extLst>
            </p:cNvPr>
            <p:cNvSpPr/>
            <p:nvPr/>
          </p:nvSpPr>
          <p:spPr>
            <a:xfrm>
              <a:off x="479373" y="137348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C37CBE2-2BE6-4747-86AC-B710132D385C}"/>
                </a:ext>
              </a:extLst>
            </p:cNvPr>
            <p:cNvSpPr/>
            <p:nvPr/>
          </p:nvSpPr>
          <p:spPr>
            <a:xfrm>
              <a:off x="738946" y="2869549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1EBF9B6-FC61-43A6-85DE-0312AD28DDD5}"/>
                </a:ext>
              </a:extLst>
            </p:cNvPr>
            <p:cNvSpPr/>
            <p:nvPr/>
          </p:nvSpPr>
          <p:spPr>
            <a:xfrm>
              <a:off x="11869417" y="263001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2892068A-5E49-40C9-9BDB-35AD89B4397F}"/>
              </a:ext>
            </a:extLst>
          </p:cNvPr>
          <p:cNvSpPr txBox="1"/>
          <p:nvPr/>
        </p:nvSpPr>
        <p:spPr>
          <a:xfrm>
            <a:off x="468121" y="31970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3AB551F-D238-4FFF-ACFA-53ED9CAFEDDE}"/>
              </a:ext>
            </a:extLst>
          </p:cNvPr>
          <p:cNvSpPr txBox="1"/>
          <p:nvPr/>
        </p:nvSpPr>
        <p:spPr>
          <a:xfrm>
            <a:off x="10544902" y="319707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06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F4D551A-B282-4994-BC38-220CCE8F692F}"/>
              </a:ext>
            </a:extLst>
          </p:cNvPr>
          <p:cNvSpPr txBox="1"/>
          <p:nvPr/>
        </p:nvSpPr>
        <p:spPr>
          <a:xfrm>
            <a:off x="3004734" y="318617"/>
            <a:ext cx="618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실행 흐름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C712EF5-1946-4D9B-BD2A-60BF83ACFE7D}"/>
              </a:ext>
            </a:extLst>
          </p:cNvPr>
          <p:cNvSpPr txBox="1"/>
          <p:nvPr/>
        </p:nvSpPr>
        <p:spPr>
          <a:xfrm>
            <a:off x="4107463" y="876975"/>
            <a:ext cx="397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Executuion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A0000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A2D9F0F8-4D0C-4798-9274-7A7A5651A9F5}"/>
              </a:ext>
            </a:extLst>
          </p:cNvPr>
          <p:cNvGrpSpPr/>
          <p:nvPr/>
        </p:nvGrpSpPr>
        <p:grpSpPr>
          <a:xfrm>
            <a:off x="995596" y="2913140"/>
            <a:ext cx="2068773" cy="1014592"/>
            <a:chOff x="2102739" y="2921704"/>
            <a:chExt cx="2068773" cy="101459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B26C873-4781-45D2-B0B2-7356F37CAF7F}"/>
                </a:ext>
              </a:extLst>
            </p:cNvPr>
            <p:cNvSpPr txBox="1"/>
            <p:nvPr/>
          </p:nvSpPr>
          <p:spPr>
            <a:xfrm>
              <a:off x="210273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CB55AC8-2AA4-4FD8-ACD9-8A58DB36ADE7}"/>
                </a:ext>
              </a:extLst>
            </p:cNvPr>
            <p:cNvSpPr txBox="1"/>
            <p:nvPr/>
          </p:nvSpPr>
          <p:spPr>
            <a:xfrm>
              <a:off x="242747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1EFA5E9-8E37-4156-86C4-92652D8F229E}"/>
                </a:ext>
              </a:extLst>
            </p:cNvPr>
            <p:cNvSpPr txBox="1"/>
            <p:nvPr/>
          </p:nvSpPr>
          <p:spPr>
            <a:xfrm>
              <a:off x="2707652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A6900DD-987C-4D31-90A6-91515AAE9625}"/>
                </a:ext>
              </a:extLst>
            </p:cNvPr>
            <p:cNvSpPr txBox="1"/>
            <p:nvPr/>
          </p:nvSpPr>
          <p:spPr>
            <a:xfrm>
              <a:off x="3012826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06B9194-9891-4A92-86DA-E9AD35254848}"/>
                </a:ext>
              </a:extLst>
            </p:cNvPr>
            <p:cNvSpPr txBox="1"/>
            <p:nvPr/>
          </p:nvSpPr>
          <p:spPr>
            <a:xfrm>
              <a:off x="2999491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87F3B17-646A-47A7-BBC5-7891905FE3CF}"/>
                </a:ext>
              </a:extLst>
            </p:cNvPr>
            <p:cNvSpPr txBox="1"/>
            <p:nvPr/>
          </p:nvSpPr>
          <p:spPr>
            <a:xfrm>
              <a:off x="2720987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0E1D4D9-EB78-455E-8852-F2D0C9CD8469}"/>
                </a:ext>
              </a:extLst>
            </p:cNvPr>
            <p:cNvSpPr txBox="1"/>
            <p:nvPr/>
          </p:nvSpPr>
          <p:spPr>
            <a:xfrm>
              <a:off x="2107985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1BA9261-2D5E-4D14-A922-07490C5E2670}"/>
                </a:ext>
              </a:extLst>
            </p:cNvPr>
            <p:cNvSpPr txBox="1"/>
            <p:nvPr/>
          </p:nvSpPr>
          <p:spPr>
            <a:xfrm>
              <a:off x="3012826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4DBD90A2-99AD-47ED-A79C-F7D13376FE7E}"/>
                </a:ext>
              </a:extLst>
            </p:cNvPr>
            <p:cNvSpPr txBox="1"/>
            <p:nvPr/>
          </p:nvSpPr>
          <p:spPr>
            <a:xfrm>
              <a:off x="2720987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73743A4-09E6-4774-B0A5-47E10693FDC2}"/>
                </a:ext>
              </a:extLst>
            </p:cNvPr>
            <p:cNvSpPr txBox="1"/>
            <p:nvPr/>
          </p:nvSpPr>
          <p:spPr>
            <a:xfrm>
              <a:off x="360405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B3AF6B-E0F5-417D-A2B8-2BA498E6FCB4}"/>
                </a:ext>
              </a:extLst>
            </p:cNvPr>
            <p:cNvSpPr txBox="1"/>
            <p:nvPr/>
          </p:nvSpPr>
          <p:spPr>
            <a:xfrm>
              <a:off x="389589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8FE50C7-3892-4734-BAD2-7CD58E7D4D22}"/>
                </a:ext>
              </a:extLst>
            </p:cNvPr>
            <p:cNvSpPr txBox="1"/>
            <p:nvPr/>
          </p:nvSpPr>
          <p:spPr>
            <a:xfrm>
              <a:off x="3618379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0DAF583-BD44-4591-9B23-DB5CF7CBB971}"/>
                </a:ext>
              </a:extLst>
            </p:cNvPr>
            <p:cNvSpPr txBox="1"/>
            <p:nvPr/>
          </p:nvSpPr>
          <p:spPr>
            <a:xfrm>
              <a:off x="3315110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033F8EB8-CCB7-47DA-9AE0-5337485E1158}"/>
              </a:ext>
            </a:extLst>
          </p:cNvPr>
          <p:cNvGrpSpPr/>
          <p:nvPr/>
        </p:nvGrpSpPr>
        <p:grpSpPr>
          <a:xfrm>
            <a:off x="468121" y="1454319"/>
            <a:ext cx="2707668" cy="2531823"/>
            <a:chOff x="1672410" y="1448149"/>
            <a:chExt cx="2707668" cy="2531823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88D14DF-9378-43A9-A82C-BDA9EA837E3D}"/>
                </a:ext>
              </a:extLst>
            </p:cNvPr>
            <p:cNvSpPr/>
            <p:nvPr/>
          </p:nvSpPr>
          <p:spPr>
            <a:xfrm>
              <a:off x="1672410" y="2724712"/>
              <a:ext cx="2707668" cy="12552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2A0D0B3-0102-459F-BC72-718C571C664E}"/>
                </a:ext>
              </a:extLst>
            </p:cNvPr>
            <p:cNvSpPr txBox="1"/>
            <p:nvPr/>
          </p:nvSpPr>
          <p:spPr>
            <a:xfrm>
              <a:off x="2525208" y="1448149"/>
              <a:ext cx="96212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FIRST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80AB4F66-AE50-4EF8-9FE6-52584E265218}"/>
              </a:ext>
            </a:extLst>
          </p:cNvPr>
          <p:cNvSpPr txBox="1"/>
          <p:nvPr/>
        </p:nvSpPr>
        <p:spPr>
          <a:xfrm>
            <a:off x="1043538" y="4528356"/>
            <a:ext cx="15568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인트로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화면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4F5B8E5-6765-4033-A37C-1C6F85454B30}"/>
              </a:ext>
            </a:extLst>
          </p:cNvPr>
          <p:cNvSpPr txBox="1"/>
          <p:nvPr/>
        </p:nvSpPr>
        <p:spPr>
          <a:xfrm>
            <a:off x="4964940" y="4522376"/>
            <a:ext cx="130035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로딩 화면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4AEC0965-AF39-483E-B2E3-0B22741CEB10}"/>
              </a:ext>
            </a:extLst>
          </p:cNvPr>
          <p:cNvGrpSpPr/>
          <p:nvPr/>
        </p:nvGrpSpPr>
        <p:grpSpPr>
          <a:xfrm>
            <a:off x="7971605" y="3065540"/>
            <a:ext cx="2063527" cy="1014592"/>
            <a:chOff x="2107985" y="2921704"/>
            <a:chExt cx="2063527" cy="101459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CE17DD9-DB14-41B6-8313-14F281D761E4}"/>
                </a:ext>
              </a:extLst>
            </p:cNvPr>
            <p:cNvSpPr txBox="1"/>
            <p:nvPr/>
          </p:nvSpPr>
          <p:spPr>
            <a:xfrm>
              <a:off x="242747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E13D19-7C0A-4333-92C8-07339B4001C5}"/>
                </a:ext>
              </a:extLst>
            </p:cNvPr>
            <p:cNvSpPr txBox="1"/>
            <p:nvPr/>
          </p:nvSpPr>
          <p:spPr>
            <a:xfrm>
              <a:off x="3012826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7ECFB9F-3F3C-4739-AFB2-7A17FCCD66C4}"/>
                </a:ext>
              </a:extLst>
            </p:cNvPr>
            <p:cNvSpPr txBox="1"/>
            <p:nvPr/>
          </p:nvSpPr>
          <p:spPr>
            <a:xfrm>
              <a:off x="330795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81E9A3A-5332-478C-9309-78C4099469F0}"/>
                </a:ext>
              </a:extLst>
            </p:cNvPr>
            <p:cNvSpPr txBox="1"/>
            <p:nvPr/>
          </p:nvSpPr>
          <p:spPr>
            <a:xfrm>
              <a:off x="2107985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5DCD73-0A02-401C-8DFF-911C395E829E}"/>
                </a:ext>
              </a:extLst>
            </p:cNvPr>
            <p:cNvSpPr txBox="1"/>
            <p:nvPr/>
          </p:nvSpPr>
          <p:spPr>
            <a:xfrm>
              <a:off x="3012826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EA08714-243B-47BD-8296-DD6FA9B8CAF1}"/>
                </a:ext>
              </a:extLst>
            </p:cNvPr>
            <p:cNvSpPr txBox="1"/>
            <p:nvPr/>
          </p:nvSpPr>
          <p:spPr>
            <a:xfrm>
              <a:off x="2720987" y="2921704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20FCB81-725C-4889-B5A5-71A81C14911A}"/>
                </a:ext>
              </a:extLst>
            </p:cNvPr>
            <p:cNvSpPr txBox="1"/>
            <p:nvPr/>
          </p:nvSpPr>
          <p:spPr>
            <a:xfrm>
              <a:off x="3604059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D5EF5AE-34B3-4D29-AA51-39DE1A73BF26}"/>
                </a:ext>
              </a:extLst>
            </p:cNvPr>
            <p:cNvSpPr txBox="1"/>
            <p:nvPr/>
          </p:nvSpPr>
          <p:spPr>
            <a:xfrm>
              <a:off x="3895898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21EC465-7D0B-4B26-8937-27F91986453C}"/>
                </a:ext>
              </a:extLst>
            </p:cNvPr>
            <p:cNvSpPr txBox="1"/>
            <p:nvPr/>
          </p:nvSpPr>
          <p:spPr>
            <a:xfrm>
              <a:off x="3618379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25221EB-DC1C-431D-B5E9-7A0411A31BB2}"/>
                </a:ext>
              </a:extLst>
            </p:cNvPr>
            <p:cNvSpPr txBox="1"/>
            <p:nvPr/>
          </p:nvSpPr>
          <p:spPr>
            <a:xfrm>
              <a:off x="3315110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310C63E-7B6F-423D-A366-7748B4E98B79}"/>
                </a:ext>
              </a:extLst>
            </p:cNvPr>
            <p:cNvSpPr txBox="1"/>
            <p:nvPr/>
          </p:nvSpPr>
          <p:spPr>
            <a:xfrm>
              <a:off x="3012452" y="3536186"/>
              <a:ext cx="275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A1FF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`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A1FF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BC61615-FE82-49C4-B003-4E24318DCF91}"/>
                </a:ext>
              </a:extLst>
            </p:cNvPr>
            <p:cNvSpPr txBox="1"/>
            <p:nvPr/>
          </p:nvSpPr>
          <p:spPr>
            <a:xfrm>
              <a:off x="3618379" y="292614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2AD95AF-6C53-412D-8EB9-DC9424D84FDA}"/>
                </a:ext>
              </a:extLst>
            </p:cNvPr>
            <p:cNvSpPr txBox="1"/>
            <p:nvPr/>
          </p:nvSpPr>
          <p:spPr>
            <a:xfrm>
              <a:off x="3315110" y="292614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A0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[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A46D540-3833-418F-A9A6-45F679A5BB4B}"/>
                </a:ext>
              </a:extLst>
            </p:cNvPr>
            <p:cNvSpPr txBox="1"/>
            <p:nvPr/>
          </p:nvSpPr>
          <p:spPr>
            <a:xfrm>
              <a:off x="2421267" y="3228409"/>
              <a:ext cx="275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Pixel" panose="00000400000000000000" pitchFamily="2" charset="0"/>
                  <a:ea typeface="Rix미니버스D R" panose="02000503000000000000" pitchFamily="2" charset="-127"/>
                  <a:cs typeface="+mn-cs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ixel" panose="00000400000000000000" pitchFamily="2" charset="0"/>
                <a:ea typeface="Rix미니버스D R" panose="02000503000000000000" pitchFamily="2" charset="-127"/>
                <a:cs typeface="+mn-cs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B8C93EE7-41BD-4AE0-929D-9175917E2223}"/>
              </a:ext>
            </a:extLst>
          </p:cNvPr>
          <p:cNvGrpSpPr/>
          <p:nvPr/>
        </p:nvGrpSpPr>
        <p:grpSpPr>
          <a:xfrm>
            <a:off x="6773996" y="1477738"/>
            <a:ext cx="3152344" cy="2660804"/>
            <a:chOff x="1672410" y="1319168"/>
            <a:chExt cx="3152344" cy="2660804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294FEE6-61B7-4EE4-9239-74220488EEF5}"/>
                </a:ext>
              </a:extLst>
            </p:cNvPr>
            <p:cNvSpPr/>
            <p:nvPr/>
          </p:nvSpPr>
          <p:spPr>
            <a:xfrm>
              <a:off x="1672410" y="2724712"/>
              <a:ext cx="2707668" cy="12552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16B562-A10F-4DA5-9F53-BF877F952B65}"/>
                </a:ext>
              </a:extLst>
            </p:cNvPr>
            <p:cNvSpPr txBox="1"/>
            <p:nvPr/>
          </p:nvSpPr>
          <p:spPr>
            <a:xfrm>
              <a:off x="3761642" y="1319168"/>
              <a:ext cx="10631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THIRD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D64402AD-5C82-46D8-A143-E32CE2A8445F}"/>
              </a:ext>
            </a:extLst>
          </p:cNvPr>
          <p:cNvSpPr txBox="1"/>
          <p:nvPr/>
        </p:nvSpPr>
        <p:spPr>
          <a:xfrm>
            <a:off x="8620652" y="4674776"/>
            <a:ext cx="130035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화면</a:t>
            </a:r>
          </a:p>
        </p:txBody>
      </p:sp>
      <p:pic>
        <p:nvPicPr>
          <p:cNvPr id="176" name="그림 175" descr="텍스트이(가) 표시된 사진&#10;&#10;자동 생성된 설명">
            <a:extLst>
              <a:ext uri="{FF2B5EF4-FFF2-40B4-BE49-F238E27FC236}">
                <a16:creationId xmlns:a16="http://schemas.microsoft.com/office/drawing/2014/main" id="{9FEEF241-67D9-44AD-BE44-82CC81834A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3" y="2238434"/>
            <a:ext cx="2700000" cy="2159999"/>
          </a:xfrm>
          <a:prstGeom prst="rect">
            <a:avLst/>
          </a:prstGeom>
        </p:spPr>
      </p:pic>
      <p:pic>
        <p:nvPicPr>
          <p:cNvPr id="179" name="그림 178" descr="텍스트, 장식이(가) 표시된 사진&#10;&#10;자동 생성된 설명">
            <a:extLst>
              <a:ext uri="{FF2B5EF4-FFF2-40B4-BE49-F238E27FC236}">
                <a16:creationId xmlns:a16="http://schemas.microsoft.com/office/drawing/2014/main" id="{0D3E2E84-4248-4CED-807E-3691F7C4CA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66" y="2206153"/>
            <a:ext cx="2700000" cy="21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A3C9F5-84AE-4DF2-A0B8-B4FC94A38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24" y="2195853"/>
            <a:ext cx="2699999" cy="21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4.375E-6 -0.331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45065A03-8C2C-4DE0-B949-EF7E90712A0F}"/>
              </a:ext>
            </a:extLst>
          </p:cNvPr>
          <p:cNvSpPr txBox="1"/>
          <p:nvPr/>
        </p:nvSpPr>
        <p:spPr>
          <a:xfrm>
            <a:off x="3177662" y="318617"/>
            <a:ext cx="618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개발 범위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350425" y="645868"/>
            <a:ext cx="11593938" cy="5733793"/>
            <a:chOff x="350425" y="645868"/>
            <a:chExt cx="11593938" cy="5733793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782898" y="111314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1" name="TextBox 340">
            <a:extLst>
              <a:ext uri="{FF2B5EF4-FFF2-40B4-BE49-F238E27FC236}">
                <a16:creationId xmlns:a16="http://schemas.microsoft.com/office/drawing/2014/main" id="{4D2A6A08-6BEA-47B8-885D-CFE22269AAF8}"/>
              </a:ext>
            </a:extLst>
          </p:cNvPr>
          <p:cNvSpPr txBox="1"/>
          <p:nvPr/>
        </p:nvSpPr>
        <p:spPr>
          <a:xfrm>
            <a:off x="4280391" y="876975"/>
            <a:ext cx="397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Development Range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A0000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F2D4924-0459-45A3-B541-B0825A200C88}"/>
              </a:ext>
            </a:extLst>
          </p:cNvPr>
          <p:cNvSpPr txBox="1"/>
          <p:nvPr/>
        </p:nvSpPr>
        <p:spPr>
          <a:xfrm>
            <a:off x="468121" y="31970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731720A-59B4-4414-8432-4A74DD40A302}"/>
              </a:ext>
            </a:extLst>
          </p:cNvPr>
          <p:cNvSpPr txBox="1"/>
          <p:nvPr/>
        </p:nvSpPr>
        <p:spPr>
          <a:xfrm>
            <a:off x="10544902" y="319707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08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aphicFrame>
        <p:nvGraphicFramePr>
          <p:cNvPr id="112" name="표 111">
            <a:extLst>
              <a:ext uri="{FF2B5EF4-FFF2-40B4-BE49-F238E27FC236}">
                <a16:creationId xmlns:a16="http://schemas.microsoft.com/office/drawing/2014/main" id="{65E2FC92-EF9B-417D-907B-AAF34EAF5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155777"/>
              </p:ext>
            </p:extLst>
          </p:nvPr>
        </p:nvGraphicFramePr>
        <p:xfrm>
          <a:off x="1237884" y="1485900"/>
          <a:ext cx="10062088" cy="4458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328">
                  <a:extLst>
                    <a:ext uri="{9D8B030D-6E8A-4147-A177-3AD203B41FA5}">
                      <a16:colId xmlns:a16="http://schemas.microsoft.com/office/drawing/2014/main" val="5691525"/>
                    </a:ext>
                  </a:extLst>
                </a:gridCol>
                <a:gridCol w="3676992">
                  <a:extLst>
                    <a:ext uri="{9D8B030D-6E8A-4147-A177-3AD203B41FA5}">
                      <a16:colId xmlns:a16="http://schemas.microsoft.com/office/drawing/2014/main" val="3206864517"/>
                    </a:ext>
                  </a:extLst>
                </a:gridCol>
                <a:gridCol w="3933768">
                  <a:extLst>
                    <a:ext uri="{9D8B030D-6E8A-4147-A177-3AD203B41FA5}">
                      <a16:colId xmlns:a16="http://schemas.microsoft.com/office/drawing/2014/main" val="1096917111"/>
                    </a:ext>
                  </a:extLst>
                </a:gridCol>
              </a:tblGrid>
              <a:tr h="463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둥근모꼴" panose="00000500000000000000"/>
                        </a:rPr>
                        <a:t>내용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둥근모꼴" panose="00000500000000000000"/>
                        </a:rPr>
                        <a:t>최소 범위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둥근모꼴" panose="00000500000000000000"/>
                        </a:rPr>
                        <a:t>추가 범위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98314979"/>
                  </a:ext>
                </a:extLst>
              </a:tr>
              <a:tr h="493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둥근모꼴" panose="00000500000000000000"/>
                        </a:rPr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좌우</a:t>
                      </a:r>
                      <a:r>
                        <a:rPr lang="en-US" altLang="ko-KR" sz="1600" dirty="0">
                          <a:ea typeface="둥근모꼴" panose="00000500000000000000"/>
                        </a:rPr>
                        <a:t> </a:t>
                      </a:r>
                      <a:r>
                        <a:rPr lang="ko-KR" altLang="en-US" sz="1600" dirty="0">
                          <a:ea typeface="둥근모꼴" panose="00000500000000000000"/>
                        </a:rPr>
                        <a:t>방향키로 이동 조작</a:t>
                      </a:r>
                      <a:endParaRPr lang="en-US" altLang="ko-KR" sz="1600" dirty="0">
                        <a:ea typeface="둥근모꼴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점프 및 앉기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179583"/>
                  </a:ext>
                </a:extLst>
              </a:tr>
              <a:tr h="463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둥근모꼴" panose="00000500000000000000"/>
                        </a:rPr>
                        <a:t>캐릭터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총알 스킬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총알 이펙트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513962"/>
                  </a:ext>
                </a:extLst>
              </a:tr>
              <a:tr h="463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둥근모꼴" panose="00000500000000000000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>
                          <a:ea typeface="둥근모꼴" panose="00000500000000000000"/>
                        </a:rPr>
                        <a:t>3</a:t>
                      </a:r>
                      <a:r>
                        <a:rPr lang="ko-KR" altLang="en-US" sz="1600" dirty="0">
                          <a:ea typeface="둥근모꼴" panose="00000500000000000000"/>
                        </a:rPr>
                        <a:t>개 스테이지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보스 스테이지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472520"/>
                  </a:ext>
                </a:extLst>
              </a:tr>
              <a:tr h="463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둥근모꼴" panose="00000500000000000000"/>
                        </a:rPr>
                        <a:t>적 </a:t>
                      </a:r>
                      <a:r>
                        <a:rPr lang="en-US" altLang="ko-KR" b="1" dirty="0">
                          <a:latin typeface="+mn-ea"/>
                          <a:ea typeface="둥근모꼴" panose="00000500000000000000"/>
                        </a:rPr>
                        <a:t>AI</a:t>
                      </a:r>
                      <a:endParaRPr lang="ko-KR" altLang="en-US" b="1" dirty="0">
                        <a:latin typeface="+mn-ea"/>
                        <a:ea typeface="둥근모꼴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적 오브젝트 생성 및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보스 이동 및 공격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597872"/>
                  </a:ext>
                </a:extLst>
              </a:tr>
              <a:tr h="463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둥근모꼴" panose="00000500000000000000"/>
                        </a:rPr>
                        <a:t>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적 오브젝트 다양화를 통한 난이도 조절 및 맵 활용 난이도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시간 제한 혹은 클리어 조건 조절을 통해 난이도 조절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808882"/>
                  </a:ext>
                </a:extLst>
              </a:tr>
              <a:tr h="909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둥근모꼴" panose="00000500000000000000"/>
                        </a:rPr>
                        <a:t>게임</a:t>
                      </a:r>
                      <a:r>
                        <a:rPr lang="ko-KR" altLang="en-US" b="1" baseline="0" dirty="0">
                          <a:latin typeface="+mn-ea"/>
                          <a:ea typeface="둥근모꼴" panose="00000500000000000000"/>
                        </a:rPr>
                        <a:t> 기능</a:t>
                      </a:r>
                      <a:endParaRPr lang="ko-KR" altLang="en-US" b="1" dirty="0">
                        <a:latin typeface="+mn-ea"/>
                        <a:ea typeface="둥근모꼴" panose="00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600" dirty="0" err="1">
                          <a:ea typeface="둥근모꼴" panose="00000500000000000000"/>
                        </a:rPr>
                        <a:t>횡스크롤을</a:t>
                      </a:r>
                      <a:r>
                        <a:rPr lang="ko-KR" altLang="en-US" sz="1600" dirty="0">
                          <a:ea typeface="둥근모꼴" panose="00000500000000000000"/>
                        </a:rPr>
                        <a:t> 통한 맵 이동</a:t>
                      </a:r>
                      <a:endParaRPr lang="en-US" altLang="ko-KR" sz="1600" dirty="0">
                        <a:ea typeface="둥근모꼴" panose="00000500000000000000"/>
                      </a:endParaRP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600" dirty="0">
                          <a:ea typeface="둥근모꼴" panose="00000500000000000000"/>
                        </a:rPr>
                        <a:t>플레이어 아이템 습득 시 플레이어 공격 모드 변환</a:t>
                      </a:r>
                      <a:endParaRPr lang="en-US" altLang="ko-KR" sz="1600" dirty="0">
                        <a:ea typeface="둥근모꼴" panose="00000500000000000000"/>
                      </a:endParaRPr>
                    </a:p>
                    <a:p>
                      <a:pPr marL="342900" indent="-342900" algn="just" latinLnBrk="1">
                        <a:buAutoNum type="arabicPeriod"/>
                      </a:pPr>
                      <a:r>
                        <a:rPr lang="ko-KR" altLang="en-US" sz="1600" dirty="0">
                          <a:ea typeface="둥근모꼴" panose="00000500000000000000"/>
                        </a:rPr>
                        <a:t>클리어 조건 다양화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플레이어 및 오브젝트 상호 작용 시에 이펙트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094062"/>
                  </a:ext>
                </a:extLst>
              </a:tr>
              <a:tr h="463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둥근모꼴" panose="00000500000000000000"/>
                        </a:rPr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게임 진행 시 배경 음악 삽입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>
                          <a:ea typeface="둥근모꼴" panose="00000500000000000000"/>
                        </a:rPr>
                        <a:t>플레이어기 사망 효과음 삽입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38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72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45065A03-8C2C-4DE0-B949-EF7E90712A0F}"/>
              </a:ext>
            </a:extLst>
          </p:cNvPr>
          <p:cNvSpPr txBox="1"/>
          <p:nvPr/>
        </p:nvSpPr>
        <p:spPr>
          <a:xfrm>
            <a:off x="3177662" y="318617"/>
            <a:ext cx="618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개발 일정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350425" y="645868"/>
            <a:ext cx="11593938" cy="5733793"/>
            <a:chOff x="350425" y="645868"/>
            <a:chExt cx="11593938" cy="5733793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782898" y="111314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1" name="TextBox 340">
            <a:extLst>
              <a:ext uri="{FF2B5EF4-FFF2-40B4-BE49-F238E27FC236}">
                <a16:creationId xmlns:a16="http://schemas.microsoft.com/office/drawing/2014/main" id="{4D2A6A08-6BEA-47B8-885D-CFE22269AAF8}"/>
              </a:ext>
            </a:extLst>
          </p:cNvPr>
          <p:cNvSpPr txBox="1"/>
          <p:nvPr/>
        </p:nvSpPr>
        <p:spPr>
          <a:xfrm>
            <a:off x="4280391" y="876975"/>
            <a:ext cx="397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Development Schedule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A0000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F2D4924-0459-45A3-B541-B0825A200C88}"/>
              </a:ext>
            </a:extLst>
          </p:cNvPr>
          <p:cNvSpPr txBox="1"/>
          <p:nvPr/>
        </p:nvSpPr>
        <p:spPr>
          <a:xfrm>
            <a:off x="468121" y="31970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731720A-59B4-4414-8432-4A74DD40A302}"/>
              </a:ext>
            </a:extLst>
          </p:cNvPr>
          <p:cNvSpPr txBox="1"/>
          <p:nvPr/>
        </p:nvSpPr>
        <p:spPr>
          <a:xfrm>
            <a:off x="10544902" y="319707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08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AD7C1FA-483C-495F-B61A-074C8270A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93869"/>
              </p:ext>
            </p:extLst>
          </p:nvPr>
        </p:nvGraphicFramePr>
        <p:xfrm>
          <a:off x="661399" y="1410954"/>
          <a:ext cx="10991050" cy="5046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842">
                  <a:extLst>
                    <a:ext uri="{9D8B030D-6E8A-4147-A177-3AD203B41FA5}">
                      <a16:colId xmlns:a16="http://schemas.microsoft.com/office/drawing/2014/main" val="2418054974"/>
                    </a:ext>
                  </a:extLst>
                </a:gridCol>
                <a:gridCol w="3374444">
                  <a:extLst>
                    <a:ext uri="{9D8B030D-6E8A-4147-A177-3AD203B41FA5}">
                      <a16:colId xmlns:a16="http://schemas.microsoft.com/office/drawing/2014/main" val="1186470727"/>
                    </a:ext>
                  </a:extLst>
                </a:gridCol>
                <a:gridCol w="5784764">
                  <a:extLst>
                    <a:ext uri="{9D8B030D-6E8A-4147-A177-3AD203B41FA5}">
                      <a16:colId xmlns:a16="http://schemas.microsoft.com/office/drawing/2014/main" val="675035096"/>
                    </a:ext>
                  </a:extLst>
                </a:gridCol>
              </a:tblGrid>
              <a:tr h="547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리소스 수집 및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인터페이스 설계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구현에 필요한 리소스 수집 및 화면 설계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81394"/>
                  </a:ext>
                </a:extLst>
              </a:tr>
              <a:tr h="533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플레이어 조작 기능 구현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플레이어 이동 적용 및 애니메이션 리소스 적용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38191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맵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배경 적용 및 씬 구분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맵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배경 적용 및 씬 전환 설계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16096"/>
                  </a:ext>
                </a:extLst>
              </a:tr>
              <a:tr h="642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아이템 및 적 오브젝트 구현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아이템 구현 및 적용과 적 오브젝트 적용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84835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중간 점검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미 구현 내용 보완 및 각 단계 중간 점검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538655"/>
                  </a:ext>
                </a:extLst>
              </a:tr>
              <a:tr h="705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충돌 처리 구현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플레이어와 적간 충돌체크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각 오브젝트간 충돌 처리 구현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91017"/>
                  </a:ext>
                </a:extLst>
              </a:tr>
              <a:tr h="773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사운드 및 세부 이펙트 구현 및 점검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배경 음악 및 각종 효과음과 이펙트 구현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76827"/>
                  </a:ext>
                </a:extLst>
              </a:tr>
              <a:tr h="750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최종 점검 및 실행 파일 제작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미구현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 내용 최종 구현 및 점검 실행 파일 제작 및 최종 발표 준비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046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6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53D129DF-CC3E-42AE-AD9B-7B0B1C879A7C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8AA95569-1B7F-4D29-A6AA-97E86E15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52B737-E542-4657-B019-16FF678227A9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2F2604A-A4C0-48D4-8C74-51F2961C15E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71FEE00-CF25-4601-A818-0E4BCBA56D70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C260CCE-2A18-4923-A2FE-F441E3B1AECF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B6EA5E9-915B-43D6-8C03-B61C2A66568E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01811876-3FE7-40B2-991E-834DB5ADF3A4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60DDBE01-48C5-4B84-AE8D-606985A3E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50" name="자유형 132">
            <a:extLst>
              <a:ext uri="{FF2B5EF4-FFF2-40B4-BE49-F238E27FC236}">
                <a16:creationId xmlns:a16="http://schemas.microsoft.com/office/drawing/2014/main" id="{FED72D7D-D1C3-492D-9A04-ECDE075F7DC6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자유형 108">
            <a:extLst>
              <a:ext uri="{FF2B5EF4-FFF2-40B4-BE49-F238E27FC236}">
                <a16:creationId xmlns:a16="http://schemas.microsoft.com/office/drawing/2014/main" id="{BACAA9DB-AA09-4240-8BA6-0F262639066B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950E0-AE7D-4E20-ACBF-44F11087AE88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82A4304-ED10-454B-97E7-F0AE25F4C11B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8652DF-2EB5-4AFC-BD30-BA621C87C010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956B4EF7-7C9A-47D6-84C3-C9099B0D0C83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3302535-2E1F-4DB1-94B0-8775FE9ABB6B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475E5B7-31C1-407D-B48E-4EEDD7656F7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DC288D-BCB9-4DEB-A316-7D0BB2584D85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A1429DC-97D4-4006-A484-6E1CC1022E07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FE2F433-9911-4F07-B89B-940B998B04C1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01BF8B6-AC14-44AF-B17F-66A4D2363013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567E1AA-6F59-4390-B6F7-0A8B62355B42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자유형 133">
            <a:extLst>
              <a:ext uri="{FF2B5EF4-FFF2-40B4-BE49-F238E27FC236}">
                <a16:creationId xmlns:a16="http://schemas.microsoft.com/office/drawing/2014/main" id="{C814FFE0-DACB-4013-BEAE-F1A8BD4D5DC4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9A0CC82-2008-4EC5-B060-06E3C989E2E1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7A05939-37E2-4EF3-8E3F-1FC30B14E1E7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98D942F-0483-4B7D-AA14-FAC60C4A9969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386A6AF-26AC-4EEE-9FE9-DC0AB186AE93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4A3FAF5-44CC-4CD5-9F2D-DE1FDF060CC9}"/>
              </a:ext>
            </a:extLst>
          </p:cNvPr>
          <p:cNvSpPr/>
          <p:nvPr/>
        </p:nvSpPr>
        <p:spPr>
          <a:xfrm rot="20779539">
            <a:off x="3173128" y="5125344"/>
            <a:ext cx="681363" cy="3868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45DE46A-A747-458D-8FF6-ADCD0EDAF575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77" name="자유형 37">
              <a:extLst>
                <a:ext uri="{FF2B5EF4-FFF2-40B4-BE49-F238E27FC236}">
                  <a16:creationId xmlns:a16="http://schemas.microsoft.com/office/drawing/2014/main" id="{FD329A79-0E82-4F75-8AE1-5A6911F21708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BB3D747-489D-4F1B-8DCC-01EBF65574FB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95EEFE5-BE89-4BE2-BDD3-72E85616D4A3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13FD8A6-E92B-4FF0-AC8A-3FA719B6086F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9DC5962-1007-4271-9CF0-F9228F863C71}"/>
              </a:ext>
            </a:extLst>
          </p:cNvPr>
          <p:cNvSpPr txBox="1"/>
          <p:nvPr/>
        </p:nvSpPr>
        <p:spPr>
          <a:xfrm>
            <a:off x="3492271" y="1184104"/>
            <a:ext cx="520745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GAME OVER</a:t>
            </a:r>
            <a:endParaRPr kumimoji="1" lang="ko-KR" altLang="en-US" sz="6600" dirty="0">
              <a:solidFill>
                <a:srgbClr val="EA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E5BA01-F73A-45CF-B6ED-7666C9709472}"/>
              </a:ext>
            </a:extLst>
          </p:cNvPr>
          <p:cNvSpPr txBox="1"/>
          <p:nvPr/>
        </p:nvSpPr>
        <p:spPr>
          <a:xfrm>
            <a:off x="3263873" y="2254542"/>
            <a:ext cx="56642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감사합니다</a:t>
            </a:r>
            <a:r>
              <a:rPr kumimoji="1" lang="en-US" altLang="ko-KR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kumimoji="1" lang="ko-KR" altLang="en-US" sz="1900" dirty="0">
              <a:solidFill>
                <a:schemeClr val="bg1">
                  <a:alpha val="8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E8A5B1-CBF8-42D2-9256-39EE70A89042}"/>
              </a:ext>
            </a:extLst>
          </p:cNvPr>
          <p:cNvSpPr txBox="1"/>
          <p:nvPr/>
        </p:nvSpPr>
        <p:spPr>
          <a:xfrm>
            <a:off x="4663455" y="3527364"/>
            <a:ext cx="286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PUSH SPACE KEY</a:t>
            </a:r>
            <a:endParaRPr kumimoji="1" lang="ko-KR" altLang="en-US" sz="1600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DFCD91-7D5B-45FF-B39E-8B98C67A0DB1}"/>
              </a:ext>
            </a:extLst>
          </p:cNvPr>
          <p:cNvSpPr txBox="1"/>
          <p:nvPr/>
        </p:nvSpPr>
        <p:spPr>
          <a:xfrm>
            <a:off x="5332846" y="406426"/>
            <a:ext cx="152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Strikers 1945</a:t>
            </a:r>
            <a:endParaRPr kumimoji="1"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C50440-6C37-4383-8C45-D965FF2F6A91}"/>
              </a:ext>
            </a:extLst>
          </p:cNvPr>
          <p:cNvSpPr txBox="1"/>
          <p:nvPr/>
        </p:nvSpPr>
        <p:spPr>
          <a:xfrm>
            <a:off x="2837706" y="40642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36DB1-6800-4AA8-83BB-92EB83188CA3}"/>
              </a:ext>
            </a:extLst>
          </p:cNvPr>
          <p:cNvSpPr txBox="1"/>
          <p:nvPr/>
        </p:nvSpPr>
        <p:spPr>
          <a:xfrm>
            <a:off x="8175317" y="406426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61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433</Words>
  <Application>Microsoft Office PowerPoint</Application>
  <PresentationFormat>와이드스크린</PresentationFormat>
  <Paragraphs>198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둥근모꼴</vt:lpstr>
      <vt:lpstr>굴림</vt:lpstr>
      <vt:lpstr>Noto Sans CJK KR Medium</vt:lpstr>
      <vt:lpstr>Arial</vt:lpstr>
      <vt:lpstr>맑은 고딕</vt:lpstr>
      <vt:lpstr>Pixel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윤석준(2016180031)</dc:creator>
  <cp:lastModifiedBy>윤석준(2016180031)</cp:lastModifiedBy>
  <cp:revision>4</cp:revision>
  <dcterms:created xsi:type="dcterms:W3CDTF">2021-09-27T08:40:33Z</dcterms:created>
  <dcterms:modified xsi:type="dcterms:W3CDTF">2021-10-21T01:57:25Z</dcterms:modified>
</cp:coreProperties>
</file>